
<file path=[Content_Types].xml><?xml version="1.0" encoding="utf-8"?>
<Types xmlns="http://schemas.openxmlformats.org/package/2006/content-types">
  <Default Extension="xml" ContentType="application/vnd.openxmlformats-officedocument.extended-properties+xml"/>
  <Default Extension="rels" ContentType="application/vnd.openxmlformats-package.relationships+xml"/>
  <Default Extension="jpeg" ContentType="image/jpeg"/>
  <Default Extension="png" ContentType="image/png"/>
  <Default Extension="wdp" ContentType="image/vnd.ms-photo"/>
  <Override PartName="/docProps/core.xml" ContentType="application/vnd.openxmlformats-package.core-properties+xml"/>
  <Override PartName="/ppt/presentation.xml" ContentType="application/vnd.openxmlformats-officedocument.presentationml.presentation.main+xml"/>
  <Override PartName="/ppt/slides/slide41.xml" ContentType="application/vnd.openxmlformats-officedocument.presentationml.slide+xml"/>
  <Override PartName="/ppt/slideLayouts/slideLayout41.xml" ContentType="application/vnd.openxmlformats-officedocument.presentationml.slideLayout+xml"/>
  <Override PartName="/ppt/slideMasters/slideMaster11.xml" ContentType="application/vnd.openxmlformats-officedocument.presentationml.slideMaster+xml"/>
  <Override PartName="/ppt/slideLayouts/slideLayout82.xml" ContentType="application/vnd.openxmlformats-officedocument.presentationml.slideLayout+xml"/>
  <Override PartName="/ppt/slideLayouts/slideLayout133.xml" ContentType="application/vnd.openxmlformats-officedocument.presentationml.slideLayout+xml"/>
  <Override PartName="/ppt/slideLayouts/slideLayout184.xml" ContentType="application/vnd.openxmlformats-officedocument.presentationml.slideLayout+xml"/>
  <Override PartName="/ppt/slideLayouts/slideLayout35.xml" ContentType="application/vnd.openxmlformats-officedocument.presentationml.slideLayout+xml"/>
  <Override PartName="/ppt/slideLayouts/slideLayout216.xml" ContentType="application/vnd.openxmlformats-officedocument.presentationml.slideLayout+xml"/>
  <Override PartName="/ppt/slideLayouts/slideLayout77.xml" ContentType="application/vnd.openxmlformats-officedocument.presentationml.slideLayout+xml"/>
  <Override PartName="/ppt/slideLayouts/slideLayout128.xml" ContentType="application/vnd.openxmlformats-officedocument.presentationml.slideLayout+xml"/>
  <Override PartName="/ppt/slideLayouts/slideLayout179.xml" ContentType="application/vnd.openxmlformats-officedocument.presentationml.slideLayout+xml"/>
  <Override PartName="/ppt/theme/theme11.xml" ContentType="application/vnd.openxmlformats-officedocument.theme+xml"/>
  <Override PartName="/ppt/slideLayouts/slideLayout210.xml" ContentType="application/vnd.openxmlformats-officedocument.presentationml.slideLayout+xml"/>
  <Override PartName="/ppt/slideLayouts/slideLayout1611.xml" ContentType="application/vnd.openxmlformats-officedocument.presentationml.slideLayout+xml"/>
  <Override PartName="/ppt/slideLayouts/slideLayout2012.xml" ContentType="application/vnd.openxmlformats-officedocument.presentationml.slideLayout+xml"/>
  <Override PartName="/ppt/slideLayouts/slideLayout113.xml" ContentType="application/vnd.openxmlformats-officedocument.presentationml.slideLayout+xml"/>
  <Override PartName="/ppt/slideLayouts/slideLayout614.xml" ContentType="application/vnd.openxmlformats-officedocument.presentationml.slideLayout+xml"/>
  <Override PartName="/ppt/slideLayouts/slideLayout1115.xml" ContentType="application/vnd.openxmlformats-officedocument.presentationml.slideLayout+xml"/>
  <Override PartName="/ppt/slideLayouts/slideLayout2416.xml" ContentType="application/vnd.openxmlformats-officedocument.presentationml.slideLayout+xml"/>
  <Override PartName="/ppt/slideLayouts/slideLayout517.xml" ContentType="application/vnd.openxmlformats-officedocument.presentationml.slideLayout+xml"/>
  <Override PartName="/ppt/slideLayouts/slideLayout1518.xml" ContentType="application/vnd.openxmlformats-officedocument.presentationml.slideLayout+xml"/>
  <Override PartName="/ppt/slideLayouts/slideLayout2319.xml" ContentType="application/vnd.openxmlformats-officedocument.presentationml.slideLayout+xml"/>
  <Override PartName="/ppt/slideLayouts/slideLayout1020.xml" ContentType="application/vnd.openxmlformats-officedocument.presentationml.slideLayout+xml"/>
  <Override PartName="/ppt/slideLayouts/slideLayout1921.xml" ContentType="application/vnd.openxmlformats-officedocument.presentationml.slideLayout+xml"/>
  <Override PartName="/ppt/slideLayouts/slideLayout922.xml" ContentType="application/vnd.openxmlformats-officedocument.presentationml.slideLayout+xml"/>
  <Override PartName="/ppt/slideLayouts/slideLayout1423.xml" ContentType="application/vnd.openxmlformats-officedocument.presentationml.slideLayout+xml"/>
  <Override PartName="/ppt/slideLayouts/slideLayout2224.xml" ContentType="application/vnd.openxmlformats-officedocument.presentationml.slideLayout+xml"/>
  <Override PartName="/ppt/slides/slide92.xml" ContentType="application/vnd.openxmlformats-officedocument.presentationml.slide+xml"/>
  <Override PartName="/ppt/slides/slide143.xml" ContentType="application/vnd.openxmlformats-officedocument.presentationml.slide+xml"/>
  <Override PartName="/ppt/commentAuthors.xml" ContentType="application/vnd.openxmlformats-officedocument.presentationml.commentAuthors+xml"/>
  <Override PartName="/customXml/item3.xml" ContentType="application/xml"/>
  <Override PartName="/customXml/itemProps31.xml" ContentType="application/vnd.openxmlformats-officedocument.customXmlProperties+xml"/>
  <Override PartName="/ppt/slides/slide174.xml" ContentType="application/vnd.openxmlformats-officedocument.presentationml.slide+xml"/>
  <Override PartName="/ppt/slides/slide35.xml" ContentType="application/vnd.openxmlformats-officedocument.presentationml.slide+xml"/>
  <Override PartName="/ppt/slides/slide86.xml" ContentType="application/vnd.openxmlformats-officedocument.presentationml.slide+xml"/>
  <Override PartName="/ppt/notesSlides/notesSlide11.xml" ContentType="application/vnd.openxmlformats-officedocument.presentationml.notesSlide+xml"/>
  <Override PartName="/ppt/notesMasters/notesMaster11.xml" ContentType="application/vnd.openxmlformats-officedocument.presentationml.notesMaster+xml"/>
  <Override PartName="/ppt/theme/theme22.xml" ContentType="application/vnd.openxmlformats-officedocument.theme+xml"/>
  <Override PartName="/ppt/slides/slide137.xml" ContentType="application/vnd.openxmlformats-officedocument.presentationml.slide+xml"/>
  <Override PartName="/ppt/notesSlides/notesSlide32.xml" ContentType="application/vnd.openxmlformats-officedocument.presentationml.notesSlide+xml"/>
  <Override PartName="/ppt/handoutMasters/handoutMaster11.xml" ContentType="application/vnd.openxmlformats-officedocument.presentationml.handoutMaster+xml"/>
  <Override PartName="/ppt/theme/theme33.xml" ContentType="application/vnd.openxmlformats-officedocument.theme+xml"/>
  <Override PartName="/customXml/item22.xml" ContentType="application/xml"/>
  <Override PartName="/customXml/itemProps22.xml" ContentType="application/vnd.openxmlformats-officedocument.customXmlProperties+xml"/>
  <Override PartName="/ppt/slides/slide128.xml" ContentType="application/vnd.openxmlformats-officedocument.presentationml.slide+xml"/>
  <Override PartName="/ppt/notesSlides/notesSlide23.xml" ContentType="application/vnd.openxmlformats-officedocument.presentationml.notesSlide+xml"/>
  <Override PartName="/ppt/slides/slide169.xml" ContentType="application/vnd.openxmlformats-officedocument.presentationml.slide+xml"/>
  <Override PartName="/customXml/item13.xml" ContentType="application/xml"/>
  <Override PartName="/customXml/itemProps13.xml" ContentType="application/vnd.openxmlformats-officedocument.customXmlProperties+xml"/>
  <Override PartName="/ppt/slides/slide210.xml" ContentType="application/vnd.openxmlformats-officedocument.presentationml.slide+xml"/>
  <Override PartName="/ppt/slides/slide711.xml" ContentType="application/vnd.openxmlformats-officedocument.presentationml.slide+xml"/>
  <Override PartName="/ppt/authors.xml" ContentType="application/vnd.ms-powerpoint.authors+xml"/>
  <Override PartName="/ppt/slides/slide112.xml" ContentType="application/vnd.openxmlformats-officedocument.presentationml.slide+xml"/>
  <Override PartName="/ppt/slides/slide1113.xml" ContentType="application/vnd.openxmlformats-officedocument.presentationml.slide+xml"/>
  <Override PartName="/ppt/slides/slide1914.xml" ContentType="application/vnd.openxmlformats-officedocument.presentationml.slide+xml"/>
  <Override PartName="/ppt/viewProps.xml" ContentType="application/vnd.openxmlformats-officedocument.presentationml.viewProps+xml"/>
  <Override PartName="/ppt/slides/slide615.xml" ContentType="application/vnd.openxmlformats-officedocument.presentationml.slide+xml"/>
  <Override PartName="/ppt/slides/slide1516.xml" ContentType="application/vnd.openxmlformats-officedocument.presentationml.slide+xml"/>
  <Override PartName="/ppt/revisionInfo.xml" ContentType="application/vnd.ms-powerpoint.revisioninfo+xml"/>
  <Override PartName="/ppt/slides/slide517.xml" ContentType="application/vnd.openxmlformats-officedocument.presentationml.slide+xml"/>
  <Override PartName="/ppt/slides/slide1018.xml" ContentType="application/vnd.openxmlformats-officedocument.presentationml.slide+xml"/>
  <Override PartName="/ppt/slides/slide1819.xml" ContentType="application/vnd.openxmlformats-officedocument.presentationml.slide+xml"/>
  <Override PartName="/ppt/notesSlides/notesSlide44.xml" ContentType="application/vnd.openxmlformats-officedocument.presentationml.notesSlide+xml"/>
  <Override PartName="/ppt/presProps.xml" ContentType="application/vnd.openxmlformats-officedocument.presentationml.presProps+xml"/>
  <Override PartName="/ppt/tableStyles.xml" ContentType="application/vnd.openxmlformats-officedocument.presentationml.tableStyles+xml"/>
  <Override PartName="/docMetadata/LabelInfo.xml" ContentType="application/vnd.ms-office.classificationlabels+xml"/>
  <Override PartName="/docProps/custom.xml" ContentType="application/vnd.openxmlformats-officedocument.custom-properties+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 Type="http://schemas.microsoft.com/office/2020/02/relationships/classificationlabels" Target="/docMetadata/LabelInfo.xml" Id="rId5" /><Relationship Type="http://schemas.openxmlformats.org/officeDocument/2006/relationships/custom-properties" Target="/docProps/custom.xml" Id="rId4" /></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4"/>
  </p:sldMasterIdLst>
  <p:notesMasterIdLst>
    <p:notesMasterId r:id="rId24"/>
  </p:notesMasterIdLst>
  <p:handoutMasterIdLst>
    <p:handoutMasterId r:id="rId25"/>
  </p:handoutMasterIdLst>
  <p:sldIdLst>
    <p:sldId id="256" r:id="rId5"/>
    <p:sldId id="301" r:id="rId6"/>
    <p:sldId id="302" r:id="rId7"/>
    <p:sldId id="303" r:id="rId8"/>
    <p:sldId id="304" r:id="rId9"/>
    <p:sldId id="305" r:id="rId10"/>
    <p:sldId id="306" r:id="rId11"/>
    <p:sldId id="307" r:id="rId12"/>
    <p:sldId id="298" r:id="rId13"/>
    <p:sldId id="309" r:id="rId14"/>
    <p:sldId id="285" r:id="rId15"/>
    <p:sldId id="270" r:id="rId16"/>
    <p:sldId id="290" r:id="rId17"/>
    <p:sldId id="289" r:id="rId18"/>
    <p:sldId id="286" r:id="rId19"/>
    <p:sldId id="282" r:id="rId20"/>
    <p:sldId id="287" r:id="rId21"/>
    <p:sldId id="310" r:id="rId22"/>
    <p:sldId id="31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5" orient="horz" pos="1896" userDrawn="1">
          <p15:clr>
            <a:srgbClr val="A4A3A4"/>
          </p15:clr>
        </p15:guide>
        <p15:guide id="6" orient="horz" pos="3504" userDrawn="1">
          <p15:clr>
            <a:srgbClr val="A4A3A4"/>
          </p15:clr>
        </p15:guide>
        <p15:guide id="7"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88A6"/>
    <a:srgbClr val="0909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1FA315-B923-41DE-806B-FD14EE451010}" v="1" dt="2021-09-03T23:51:26.6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7" autoAdjust="0"/>
    <p:restoredTop sz="93595" autoAdjust="0"/>
  </p:normalViewPr>
  <p:slideViewPr>
    <p:cSldViewPr snapToGrid="0">
      <p:cViewPr varScale="1">
        <p:scale>
          <a:sx n="55" d="100"/>
          <a:sy n="55" d="100"/>
        </p:scale>
        <p:origin x="2080" y="36"/>
      </p:cViewPr>
      <p:guideLst>
        <p:guide orient="horz" pos="1896"/>
        <p:guide orient="horz" pos="3504"/>
        <p:guide pos="3840"/>
      </p:guideLst>
    </p:cSldViewPr>
  </p:slideViewPr>
  <p:outlineViewPr>
    <p:cViewPr>
      <p:scale>
        <a:sx n="33" d="100"/>
        <a:sy n="33" d="100"/>
      </p:scale>
      <p:origin x="0" y="-2239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48" d="100"/>
          <a:sy n="48" d="100"/>
        </p:scale>
        <p:origin x="1836" y="48"/>
      </p:cViewPr>
      <p:guideLst/>
    </p:cSldViewPr>
  </p:notesViewPr>
  <p:gridSpacing cx="76200" cy="76200"/>
</p:viewPr>
</file>

<file path=ppt/_rels/presentation.xml.rels>&#65279;<?xml version="1.0" encoding="utf-8"?><Relationships xmlns="http://schemas.openxmlformats.org/package/2006/relationships"><Relationship Type="http://schemas.openxmlformats.org/officeDocument/2006/relationships/slide" Target="/ppt/slides/slide41.xml" Id="rId8" /><Relationship Type="http://schemas.openxmlformats.org/officeDocument/2006/relationships/slide" Target="/ppt/slides/slide92.xml" Id="rId13" /><Relationship Type="http://schemas.openxmlformats.org/officeDocument/2006/relationships/slide" Target="/ppt/slides/slide143.xml" Id="rId18" /><Relationship Type="http://schemas.openxmlformats.org/officeDocument/2006/relationships/commentAuthors" Target="/ppt/commentAuthors.xml" Id="rId26" /><Relationship Type="http://schemas.openxmlformats.org/officeDocument/2006/relationships/customXml" Target="/customXml/item3.xml" Id="rId3" /><Relationship Type="http://schemas.openxmlformats.org/officeDocument/2006/relationships/slide" Target="/ppt/slides/slide174.xml" Id="rId21" /><Relationship Type="http://schemas.openxmlformats.org/officeDocument/2006/relationships/slide" Target="/ppt/slides/slide35.xml" Id="rId7" /><Relationship Type="http://schemas.openxmlformats.org/officeDocument/2006/relationships/slide" Target="/ppt/slides/slide86.xml" Id="rId12" /><Relationship Type="http://schemas.openxmlformats.org/officeDocument/2006/relationships/slide" Target="/ppt/slides/slide137.xml" Id="rId17" /><Relationship Type="http://schemas.openxmlformats.org/officeDocument/2006/relationships/handoutMaster" Target="/ppt/handoutMasters/handoutMaster11.xml" Id="rId25" /><Relationship Type="http://schemas.openxmlformats.org/officeDocument/2006/relationships/customXml" Target="/customXml/item22.xml" Id="rId2" /><Relationship Type="http://schemas.openxmlformats.org/officeDocument/2006/relationships/slide" Target="/ppt/slides/slide128.xml" Id="rId16" /><Relationship Type="http://schemas.openxmlformats.org/officeDocument/2006/relationships/slide" Target="/ppt/slides/slide169.xml" Id="rId20" /><Relationship Type="http://schemas.openxmlformats.org/officeDocument/2006/relationships/theme" Target="/ppt/theme/theme11.xml" Id="rId29" /><Relationship Type="http://schemas.openxmlformats.org/officeDocument/2006/relationships/customXml" Target="/customXml/item13.xml" Id="rId1" /><Relationship Type="http://schemas.openxmlformats.org/officeDocument/2006/relationships/slide" Target="/ppt/slides/slide210.xml" Id="rId6" /><Relationship Type="http://schemas.openxmlformats.org/officeDocument/2006/relationships/slide" Target="/ppt/slides/slide711.xml" Id="rId11" /><Relationship Type="http://schemas.openxmlformats.org/officeDocument/2006/relationships/notesMaster" Target="/ppt/notesMasters/notesMaster11.xml" Id="rId24" /><Relationship Type="http://schemas.microsoft.com/office/2018/10/relationships/authors" Target="/ppt/authors.xml" Id="rId32" /><Relationship Type="http://schemas.openxmlformats.org/officeDocument/2006/relationships/slide" Target="/ppt/slides/slide112.xml" Id="rId5" /><Relationship Type="http://schemas.openxmlformats.org/officeDocument/2006/relationships/slide" Target="/ppt/slides/slide1113.xml" Id="rId15" /><Relationship Type="http://schemas.openxmlformats.org/officeDocument/2006/relationships/slide" Target="/ppt/slides/slide1914.xml" Id="rId23" /><Relationship Type="http://schemas.openxmlformats.org/officeDocument/2006/relationships/viewProps" Target="/ppt/viewProps.xml" Id="rId28" /><Relationship Type="http://schemas.openxmlformats.org/officeDocument/2006/relationships/slide" Target="/ppt/slides/slide615.xml" Id="rId10" /><Relationship Type="http://schemas.openxmlformats.org/officeDocument/2006/relationships/slide" Target="/ppt/slides/slide1516.xml" Id="rId19" /><Relationship Type="http://schemas.microsoft.com/office/2015/10/relationships/revisionInfo" Target="/ppt/revisionInfo.xml" Id="rId31" /><Relationship Type="http://schemas.openxmlformats.org/officeDocument/2006/relationships/slideMaster" Target="/ppt/slideMasters/slideMaster11.xml" Id="rId4" /><Relationship Type="http://schemas.openxmlformats.org/officeDocument/2006/relationships/slide" Target="/ppt/slides/slide517.xml" Id="rId9" /><Relationship Type="http://schemas.openxmlformats.org/officeDocument/2006/relationships/slide" Target="/ppt/slides/slide1018.xml" Id="rId14" /><Relationship Type="http://schemas.openxmlformats.org/officeDocument/2006/relationships/slide" Target="/ppt/slides/slide1819.xml" Id="rId22" /><Relationship Type="http://schemas.openxmlformats.org/officeDocument/2006/relationships/presProps" Target="/ppt/presProps.xml" Id="rId27" /><Relationship Type="http://schemas.openxmlformats.org/officeDocument/2006/relationships/tableStyles" Target="/ppt/tableStyles.xml" Id="rId30" /></Relationships>
</file>

<file path=ppt/handoutMasters/_rels/handoutMaster11.xml.rels>&#65279;<?xml version="1.0" encoding="utf-8"?><Relationships xmlns="http://schemas.openxmlformats.org/package/2006/relationships"><Relationship Type="http://schemas.openxmlformats.org/officeDocument/2006/relationships/theme" Target="/ppt/theme/theme33.xml" Id="rId1" /></Relationships>
</file>

<file path=ppt/handoutMasters/handoutMaster1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3031A82-4A00-4794-A488-59AC186D7CF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1C85656-A361-4B32-99B1-66591145F7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14AEED-FF0D-4512-BD5F-9F077F06D9A7}" type="datetimeFigureOut">
              <a:rPr lang="en-US" smtClean="0"/>
              <a:t>9/3/2021</a:t>
            </a:fld>
            <a:endParaRPr lang="en-US" dirty="0"/>
          </a:p>
        </p:txBody>
      </p:sp>
      <p:sp>
        <p:nvSpPr>
          <p:cNvPr id="4" name="Footer Placeholder 3">
            <a:extLst>
              <a:ext uri="{FF2B5EF4-FFF2-40B4-BE49-F238E27FC236}">
                <a16:creationId xmlns:a16="http://schemas.microsoft.com/office/drawing/2014/main" id="{C51AFD4F-E871-421C-96C6-CCFAA872CB3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0FE0EF6-A335-4727-9E75-458707395EE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F7C8AB8-F519-4C44-A217-B2548CA6E52D}" type="slidenum">
              <a:rPr lang="en-US" smtClean="0"/>
              <a:t>‹#›</a:t>
            </a:fld>
            <a:endParaRPr lang="en-US" dirty="0"/>
          </a:p>
        </p:txBody>
      </p:sp>
    </p:spTree>
    <p:extLst>
      <p:ext uri="{BB962C8B-B14F-4D97-AF65-F5344CB8AC3E}">
        <p14:creationId xmlns:p14="http://schemas.microsoft.com/office/powerpoint/2010/main" val="2816409578"/>
      </p:ext>
    </p:extLst>
  </p:cSld>
  <p:clrMap bg1="lt1" tx1="dk1" bg2="lt2" tx2="dk2" accent1="accent1" accent2="accent2" accent3="accent3" accent4="accent4" accent5="accent5" accent6="accent6" hlink="hlink" folHlink="folHlink"/>
</p:handoutMaster>
</file>

<file path=ppt/media/hdphoto1.wdp>
</file>

<file path=ppt/media/image1023.jpeg>
</file>

<file path=ppt/media/image1119.jpeg>
</file>

<file path=ppt/media/image118.jpeg>
</file>

<file path=ppt/media/image1212.jpeg>
</file>

<file path=ppt/media/image1314.jpeg>
</file>

<file path=ppt/media/image1413.jpeg>
</file>

<file path=ppt/media/image1516.jpeg>
</file>

<file path=ppt/media/image1615.jpeg>
</file>

<file path=ppt/media/image175.jpeg>
</file>

<file path=ppt/media/image183.jpeg>
</file>

<file path=ppt/media/image198.jpeg>
</file>

<file path=ppt/media/image207.jpeg>
</file>

<file path=ppt/media/image216.jpeg>
</file>

<file path=ppt/media/image217.jpeg>
</file>

<file path=ppt/media/image224.jpeg>
</file>

<file path=ppt/media/image232.jpeg>
</file>

<file path=ppt/media/image249.jpeg>
</file>

<file path=ppt/media/image2524.jpeg>
</file>

<file path=ppt/media/image2620.jpeg>
</file>

<file path=ppt/media/image310.jpeg>
</file>

<file path=ppt/media/image4.jpeg>
</file>

<file path=ppt/media/image522.jpeg>
</file>

<file path=ppt/media/image621.jpeg>
</file>

<file path=ppt/media/image72.png>
</file>

<file path=ppt/media/image811.jpeg>
</file>

<file path=ppt/media/image9.png>
</file>

<file path=ppt/notesMasters/_rels/notesMaster11.xml.rels>&#65279;<?xml version="1.0" encoding="utf-8"?><Relationships xmlns="http://schemas.openxmlformats.org/package/2006/relationships"><Relationship Type="http://schemas.openxmlformats.org/officeDocument/2006/relationships/theme" Target="/ppt/theme/theme22.xml" Id="rId1" /></Relationships>
</file>

<file path=ppt/notesMasters/notesMaster1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AF9B45-E22A-4A9C-91D5-81685A72A6FA}" type="datetimeFigureOut">
              <a:rPr lang="en-US" smtClean="0"/>
              <a:t>9/3/2021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303549-A82F-409E-AD53-534267A0E10B}" type="slidenum">
              <a:rPr lang="en-US" smtClean="0"/>
              <a:t>‹#›</a:t>
            </a:fld>
            <a:endParaRPr lang="en-US" dirty="0"/>
          </a:p>
        </p:txBody>
      </p:sp>
    </p:spTree>
    <p:extLst>
      <p:ext uri="{BB962C8B-B14F-4D97-AF65-F5344CB8AC3E}">
        <p14:creationId xmlns:p14="http://schemas.microsoft.com/office/powerpoint/2010/main" val="4086649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1.xml.rels>&#65279;<?xml version="1.0" encoding="utf-8"?><Relationships xmlns="http://schemas.openxmlformats.org/package/2006/relationships"><Relationship Type="http://schemas.openxmlformats.org/officeDocument/2006/relationships/slide" Target="/ppt/slides/slide86.xml" Id="rId2" /><Relationship Type="http://schemas.openxmlformats.org/officeDocument/2006/relationships/notesMaster" Target="/ppt/notesMasters/notesMaster11.xml" Id="rId1" /></Relationships>
</file>

<file path=ppt/notesSlides/_rels/notesSlide23.xml.rels>&#65279;<?xml version="1.0" encoding="utf-8"?><Relationships xmlns="http://schemas.openxmlformats.org/package/2006/relationships"><Relationship Type="http://schemas.openxmlformats.org/officeDocument/2006/relationships/slide" Target="/ppt/slides/slide128.xml" Id="rId2" /><Relationship Type="http://schemas.openxmlformats.org/officeDocument/2006/relationships/notesMaster" Target="/ppt/notesMasters/notesMaster11.xml" Id="rId1" /></Relationships>
</file>

<file path=ppt/notesSlides/_rels/notesSlide32.xml.rels>&#65279;<?xml version="1.0" encoding="utf-8"?><Relationships xmlns="http://schemas.openxmlformats.org/package/2006/relationships"><Relationship Type="http://schemas.openxmlformats.org/officeDocument/2006/relationships/slide" Target="/ppt/slides/slide137.xml" Id="rId2" /><Relationship Type="http://schemas.openxmlformats.org/officeDocument/2006/relationships/notesMaster" Target="/ppt/notesMasters/notesMaster11.xml" Id="rId1" /></Relationships>
</file>

<file path=ppt/notesSlides/_rels/notesSlide44.xml.rels>&#65279;<?xml version="1.0" encoding="utf-8"?><Relationships xmlns="http://schemas.openxmlformats.org/package/2006/relationships"><Relationship Type="http://schemas.openxmlformats.org/officeDocument/2006/relationships/slide" Target="/ppt/slides/slide1819.xml" Id="rId2" /><Relationship Type="http://schemas.openxmlformats.org/officeDocument/2006/relationships/notesMaster" Target="/ppt/notesMasters/notesMaster11.xml" Id="rId1" /></Relationship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03549-A82F-409E-AD53-534267A0E10B}" type="slidenum">
              <a:rPr lang="en-US" smtClean="0"/>
              <a:t>8</a:t>
            </a:fld>
            <a:endParaRPr lang="en-US" dirty="0"/>
          </a:p>
        </p:txBody>
      </p:sp>
    </p:spTree>
    <p:extLst>
      <p:ext uri="{BB962C8B-B14F-4D97-AF65-F5344CB8AC3E}">
        <p14:creationId xmlns:p14="http://schemas.microsoft.com/office/powerpoint/2010/main" val="37170860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03549-A82F-409E-AD53-534267A0E10B}" type="slidenum">
              <a:rPr lang="en-US" smtClean="0"/>
              <a:t>12</a:t>
            </a:fld>
            <a:endParaRPr lang="en-US" dirty="0"/>
          </a:p>
        </p:txBody>
      </p:sp>
    </p:spTree>
    <p:extLst>
      <p:ext uri="{BB962C8B-B14F-4D97-AF65-F5344CB8AC3E}">
        <p14:creationId xmlns:p14="http://schemas.microsoft.com/office/powerpoint/2010/main" val="35791547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03549-A82F-409E-AD53-534267A0E10B}" type="slidenum">
              <a:rPr lang="en-US" smtClean="0"/>
              <a:t>13</a:t>
            </a:fld>
            <a:endParaRPr lang="en-US" dirty="0"/>
          </a:p>
        </p:txBody>
      </p:sp>
    </p:spTree>
    <p:extLst>
      <p:ext uri="{BB962C8B-B14F-4D97-AF65-F5344CB8AC3E}">
        <p14:creationId xmlns:p14="http://schemas.microsoft.com/office/powerpoint/2010/main" val="414393091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03549-A82F-409E-AD53-534267A0E10B}" type="slidenum">
              <a:rPr lang="en-US" smtClean="0"/>
              <a:t>18</a:t>
            </a:fld>
            <a:endParaRPr lang="en-US" dirty="0"/>
          </a:p>
        </p:txBody>
      </p:sp>
    </p:spTree>
    <p:extLst>
      <p:ext uri="{BB962C8B-B14F-4D97-AF65-F5344CB8AC3E}">
        <p14:creationId xmlns:p14="http://schemas.microsoft.com/office/powerpoint/2010/main" val="3345341299"/>
      </p:ext>
    </p:extLst>
  </p:cSld>
  <p:clrMapOvr>
    <a:masterClrMapping/>
  </p:clrMapOvr>
</p:notes>
</file>

<file path=ppt/slideLayouts/_rels/slideLayout1020.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115.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13.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28.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33.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423.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518.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611.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79.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84.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921.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2012.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210.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216.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2224.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2319.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2416.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35.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41.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517.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614.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77.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82.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922.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slideLayout102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CB2621B9-2641-4DA3-B7D6-D577C25CF2E9}"/>
              </a:ext>
            </a:extLst>
          </p:cNvPr>
          <p:cNvSpPr>
            <a:spLocks noGrp="1"/>
          </p:cNvSpPr>
          <p:nvPr>
            <p:ph type="pic" sz="quarter" idx="34"/>
          </p:nvPr>
        </p:nvSpPr>
        <p:spPr>
          <a:xfrm>
            <a:off x="1524" y="0"/>
            <a:ext cx="12188952" cy="6858000"/>
          </a:xfrm>
          <a:custGeom>
            <a:avLst/>
            <a:gdLst>
              <a:gd name="connsiteX0" fmla="*/ 1030351 w 12188952"/>
              <a:gd name="connsiteY0" fmla="*/ 3231845 h 6858000"/>
              <a:gd name="connsiteX1" fmla="*/ 1030351 w 12188952"/>
              <a:gd name="connsiteY1" fmla="*/ 3460445 h 6858000"/>
              <a:gd name="connsiteX2" fmla="*/ 11122333 w 12188952"/>
              <a:gd name="connsiteY2" fmla="*/ 3460445 h 6858000"/>
              <a:gd name="connsiteX3" fmla="*/ 11122333 w 12188952"/>
              <a:gd name="connsiteY3" fmla="*/ 3231845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1030351" y="3231845"/>
                </a:moveTo>
                <a:lnTo>
                  <a:pt x="1030351" y="3460445"/>
                </a:lnTo>
                <a:lnTo>
                  <a:pt x="11122333" y="3460445"/>
                </a:lnTo>
                <a:lnTo>
                  <a:pt x="11122333" y="3231845"/>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069848" y="2121408"/>
            <a:ext cx="2560320" cy="914400"/>
          </a:xfrm>
          <a:prstGeom prst="rect">
            <a:avLst/>
          </a:prstGeom>
          <a:noFill/>
        </p:spPr>
        <p:txBody>
          <a:bodyPr anchor="b">
            <a:noAutofit/>
          </a:bodyPr>
          <a:lstStyle>
            <a:lvl1pPr marL="0" indent="0" algn="ctr">
              <a:spcBef>
                <a:spcPts val="0"/>
              </a:spcBef>
              <a:spcAft>
                <a:spcPts val="0"/>
              </a:spcAft>
              <a:buNone/>
              <a:defRPr sz="6000">
                <a:ln w="15875">
                  <a:solidFill>
                    <a:schemeClr val="bg1">
                      <a:lumMod val="85000"/>
                    </a:schemeClr>
                  </a:solidFill>
                </a:ln>
                <a:no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800600" y="2121408"/>
            <a:ext cx="2560320" cy="914400"/>
          </a:xfrm>
          <a:prstGeom prst="rect">
            <a:avLst/>
          </a:prstGeom>
          <a:noFill/>
        </p:spPr>
        <p:txBody>
          <a:bodyPr vert="horz" lIns="0" tIns="0" rIns="0" bIns="0" rtlCol="0" anchor="b">
            <a:noAutofit/>
          </a:bodyPr>
          <a:lstStyle>
            <a:lvl1pPr marL="0" indent="0" algn="ctr">
              <a:spcBef>
                <a:spcPts val="0"/>
              </a:spcBef>
              <a:spcAft>
                <a:spcPts val="0"/>
              </a:spcAft>
              <a:buNone/>
              <a:defRPr lang="en-ZA" sz="6000" dirty="0">
                <a:ln w="15875">
                  <a:solidFill>
                    <a:schemeClr val="bg1">
                      <a:lumMod val="85000"/>
                    </a:schemeClr>
                  </a:solidFill>
                </a:ln>
                <a:no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531351" y="2121408"/>
            <a:ext cx="2592505" cy="914400"/>
          </a:xfrm>
          <a:prstGeom prst="rect">
            <a:avLst/>
          </a:prstGeom>
          <a:noFill/>
        </p:spPr>
        <p:txBody>
          <a:bodyPr vert="horz" lIns="0" tIns="0" rIns="0" bIns="0" rtlCol="0" anchor="b">
            <a:noAutofit/>
          </a:bodyPr>
          <a:lstStyle>
            <a:lvl1pPr marL="0" indent="0" algn="ctr">
              <a:spcBef>
                <a:spcPts val="0"/>
              </a:spcBef>
              <a:spcAft>
                <a:spcPts val="0"/>
              </a:spcAft>
              <a:buNone/>
              <a:defRPr lang="en-ZA" sz="6000" dirty="0">
                <a:ln w="15875">
                  <a:solidFill>
                    <a:schemeClr val="bg1">
                      <a:lumMod val="85000"/>
                    </a:schemeClr>
                  </a:solidFill>
                </a:ln>
                <a:noFill/>
                <a:latin typeface="+mj-lt"/>
              </a:defRPr>
            </a:lvl1pPr>
          </a:lstStyle>
          <a:p>
            <a:pPr marL="266700" lvl="0" indent="-266700" algn="ctr"/>
            <a:r>
              <a:rPr lang="en-US" dirty="0"/>
              <a:t>3</a:t>
            </a:r>
            <a:endParaRPr lang="en-ZA" dirty="0"/>
          </a:p>
        </p:txBody>
      </p:sp>
      <p:sp>
        <p:nvSpPr>
          <p:cNvPr id="4" name="Text Placeholder 3">
            <a:extLst>
              <a:ext uri="{FF2B5EF4-FFF2-40B4-BE49-F238E27FC236}">
                <a16:creationId xmlns:a16="http://schemas.microsoft.com/office/drawing/2014/main" id="{B31369B8-B3F7-44DF-975B-57630CED624E}"/>
              </a:ext>
            </a:extLst>
          </p:cNvPr>
          <p:cNvSpPr>
            <a:spLocks noGrp="1"/>
          </p:cNvSpPr>
          <p:nvPr>
            <p:ph type="body" sz="quarter" idx="35" hasCustomPrompt="1"/>
          </p:nvPr>
        </p:nvSpPr>
        <p:spPr>
          <a:xfrm>
            <a:off x="1069848"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3" name="Text Placeholder 3">
            <a:extLst>
              <a:ext uri="{FF2B5EF4-FFF2-40B4-BE49-F238E27FC236}">
                <a16:creationId xmlns:a16="http://schemas.microsoft.com/office/drawing/2014/main" id="{8199533E-4480-4EF0-855E-F0FC142777BF}"/>
              </a:ext>
            </a:extLst>
          </p:cNvPr>
          <p:cNvSpPr>
            <a:spLocks noGrp="1"/>
          </p:cNvSpPr>
          <p:nvPr>
            <p:ph type="body" sz="quarter" idx="36" hasCustomPrompt="1"/>
          </p:nvPr>
        </p:nvSpPr>
        <p:spPr>
          <a:xfrm>
            <a:off x="4800600"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4" name="Text Placeholder 3">
            <a:extLst>
              <a:ext uri="{FF2B5EF4-FFF2-40B4-BE49-F238E27FC236}">
                <a16:creationId xmlns:a16="http://schemas.microsoft.com/office/drawing/2014/main" id="{58E1CB88-990B-431E-A733-AF73E3090549}"/>
              </a:ext>
            </a:extLst>
          </p:cNvPr>
          <p:cNvSpPr>
            <a:spLocks noGrp="1"/>
          </p:cNvSpPr>
          <p:nvPr>
            <p:ph type="body" sz="quarter" idx="37" hasCustomPrompt="1"/>
          </p:nvPr>
        </p:nvSpPr>
        <p:spPr>
          <a:xfrm>
            <a:off x="8531352"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15" name="Date Placeholder 4">
            <a:extLst>
              <a:ext uri="{FF2B5EF4-FFF2-40B4-BE49-F238E27FC236}">
                <a16:creationId xmlns:a16="http://schemas.microsoft.com/office/drawing/2014/main" id="{DCF4F2F5-E92C-4ECF-9FDE-3E0CE4FBFCA8}"/>
              </a:ext>
            </a:extLst>
          </p:cNvPr>
          <p:cNvSpPr>
            <a:spLocks noGrp="1"/>
          </p:cNvSpPr>
          <p:nvPr>
            <p:ph type="dt" sz="half" idx="38"/>
          </p:nvPr>
        </p:nvSpPr>
        <p:spPr>
          <a:xfrm>
            <a:off x="838200" y="6356350"/>
            <a:ext cx="2743200" cy="365125"/>
          </a:xfrm>
        </p:spPr>
        <p:txBody>
          <a:bodyPr/>
          <a:lstStyle>
            <a:lvl1pPr>
              <a:defRPr>
                <a:solidFill>
                  <a:schemeClr val="bg1"/>
                </a:solidFill>
              </a:defRPr>
            </a:lvl1pPr>
          </a:lstStyle>
          <a:p>
            <a:r>
              <a:rPr lang="en-US"/>
              <a:t>7/14/20XX</a:t>
            </a:r>
            <a:endParaRPr lang="en-US" dirty="0"/>
          </a:p>
        </p:txBody>
      </p:sp>
      <p:sp>
        <p:nvSpPr>
          <p:cNvPr id="19" name="Rectangle 18">
            <a:extLst>
              <a:ext uri="{FF2B5EF4-FFF2-40B4-BE49-F238E27FC236}">
                <a16:creationId xmlns:a16="http://schemas.microsoft.com/office/drawing/2014/main" id="{825807F6-AD25-4B86-8D5C-5DBE4B0D304E}"/>
              </a:ext>
              <a:ext uri="{C183D7F6-B498-43B3-948B-1728B52AA6E4}">
                <adec:decorative xmlns:adec="http://schemas.microsoft.com/office/drawing/2017/decorative" val="1"/>
              </a:ext>
            </a:extLst>
          </p:cNvPr>
          <p:cNvSpPr/>
          <p:nvPr userDrawn="1"/>
        </p:nvSpPr>
        <p:spPr>
          <a:xfrm>
            <a:off x="1031875" y="3231845"/>
            <a:ext cx="10091982"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9461146"/>
      </p:ext>
    </p:extLst>
  </p:cSld>
  <p:clrMapOvr>
    <a:masterClrMapping/>
  </p:clrMapOvr>
</p:sldLayout>
</file>

<file path=ppt/slideLayouts/slideLayout1115.xml><?xml version="1.0" encoding="utf-8"?>
<p:sldLayout xmlns:a="http://schemas.openxmlformats.org/drawingml/2006/main" xmlns:r="http://schemas.openxmlformats.org/officeDocument/2006/relationships" xmlns:p="http://schemas.openxmlformats.org/presentationml/2006/main" preserve="1" userDrawn="1">
  <p:cSld name="Our Competition">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7A6EC474-5258-4E26-A871-01200EC78559}"/>
              </a:ext>
            </a:extLst>
          </p:cNvPr>
          <p:cNvSpPr>
            <a:spLocks noGrp="1"/>
          </p:cNvSpPr>
          <p:nvPr>
            <p:ph type="pic" sz="quarter" idx="13"/>
          </p:nvPr>
        </p:nvSpPr>
        <p:spPr>
          <a:xfrm>
            <a:off x="1524" y="0"/>
            <a:ext cx="12188952" cy="6858000"/>
          </a:xfrm>
          <a:custGeom>
            <a:avLst/>
            <a:gdLst>
              <a:gd name="connsiteX0" fmla="*/ 2816352 w 12188952"/>
              <a:gd name="connsiteY0" fmla="*/ 1690688 h 6858000"/>
              <a:gd name="connsiteX1" fmla="*/ 2816352 w 12188952"/>
              <a:gd name="connsiteY1" fmla="*/ 5576888 h 6858000"/>
              <a:gd name="connsiteX2" fmla="*/ 3044952 w 12188952"/>
              <a:gd name="connsiteY2" fmla="*/ 5576888 h 6858000"/>
              <a:gd name="connsiteX3" fmla="*/ 3044952 w 12188952"/>
              <a:gd name="connsiteY3" fmla="*/ 1690688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2816352" y="1690688"/>
                </a:moveTo>
                <a:lnTo>
                  <a:pt x="2816352" y="5576888"/>
                </a:lnTo>
                <a:lnTo>
                  <a:pt x="3044952" y="5576888"/>
                </a:lnTo>
                <a:lnTo>
                  <a:pt x="3044952" y="1690688"/>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11" name="Text Placeholder 6">
            <a:extLst>
              <a:ext uri="{FF2B5EF4-FFF2-40B4-BE49-F238E27FC236}">
                <a16:creationId xmlns:a16="http://schemas.microsoft.com/office/drawing/2014/main" id="{4F54F31D-9C5E-4286-8D0E-6318D6D19D1E}"/>
              </a:ext>
            </a:extLst>
          </p:cNvPr>
          <p:cNvSpPr>
            <a:spLocks noGrp="1"/>
          </p:cNvSpPr>
          <p:nvPr>
            <p:ph type="body" sz="quarter" idx="25"/>
          </p:nvPr>
        </p:nvSpPr>
        <p:spPr>
          <a:xfrm>
            <a:off x="3048000" y="1690688"/>
            <a:ext cx="9144000" cy="3886200"/>
          </a:xfrm>
          <a:solidFill>
            <a:schemeClr val="bg1">
              <a:alpha val="93000"/>
            </a:schemeClr>
          </a:solidFill>
        </p:spPr>
        <p:txBody>
          <a:bodyPr lIns="411480" tIns="566928" rIns="4937760" bIns="3063240" anchor="b">
            <a:noAutofit/>
          </a:bodyPr>
          <a:lstStyle>
            <a:lvl1pPr marL="0" indent="0">
              <a:buNone/>
              <a:defRPr sz="1800" cap="all" baseline="0">
                <a:solidFill>
                  <a:schemeClr val="accent1"/>
                </a:solidFill>
                <a:latin typeface="+mj-lt"/>
              </a:defRPr>
            </a:lvl1pPr>
          </a:lstStyle>
          <a:p>
            <a:pPr lvl="0"/>
            <a:r>
              <a:rPr lang="en-US" dirty="0"/>
              <a:t>Click to edit Master text styles</a:t>
            </a:r>
          </a:p>
        </p:txBody>
      </p:sp>
      <p:sp>
        <p:nvSpPr>
          <p:cNvPr id="2" name="Title 1">
            <a:extLst>
              <a:ext uri="{FF2B5EF4-FFF2-40B4-BE49-F238E27FC236}">
                <a16:creationId xmlns:a16="http://schemas.microsoft.com/office/drawing/2014/main" id="{FE9E034D-C1DD-48C0-BB6B-FDC6F8EBA558}"/>
              </a:ext>
            </a:extLst>
          </p:cNvPr>
          <p:cNvSpPr>
            <a:spLocks noGrp="1"/>
          </p:cNvSpPr>
          <p:nvPr>
            <p:ph type="title" hasCustomPrompt="1"/>
          </p:nvPr>
        </p:nvSpPr>
        <p:spPr>
          <a:xfrm>
            <a:off x="3383280" y="365125"/>
            <a:ext cx="7894320" cy="1325563"/>
          </a:xfrm>
        </p:spPr>
        <p:txBody>
          <a:bodyPr/>
          <a:lstStyle>
            <a:lvl1pPr algn="l">
              <a:defRPr>
                <a:solidFill>
                  <a:schemeClr val="bg1"/>
                </a:solidFill>
              </a:defRPr>
            </a:lvl1pPr>
          </a:lstStyle>
          <a:p>
            <a:r>
              <a:rPr lang="en-US" dirty="0"/>
              <a:t>CLICK TO EDIT TITLE</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3392488" y="2686050"/>
            <a:ext cx="3657600" cy="2743200"/>
          </a:xfrm>
        </p:spPr>
        <p:txBody>
          <a:bodyPr>
            <a:normAutofit/>
          </a:bodyPr>
          <a:lstStyle>
            <a:lvl1pPr marL="0" indent="0">
              <a:lnSpc>
                <a:spcPts val="2000"/>
              </a:lnSpc>
              <a:spcBef>
                <a:spcPts val="0"/>
              </a:spcBef>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7629525" y="1919288"/>
            <a:ext cx="3657600" cy="640080"/>
          </a:xfrm>
        </p:spPr>
        <p:txBody>
          <a:bodyPr anchor="b">
            <a:normAutofit/>
          </a:bodyPr>
          <a:lstStyle>
            <a:lvl1pPr marL="0" indent="0">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7629525" y="2686050"/>
            <a:ext cx="3657600" cy="2743200"/>
          </a:xfrm>
        </p:spPr>
        <p:txBody>
          <a:bodyPr>
            <a:normAutofit/>
          </a:bodyPr>
          <a:lstStyle>
            <a:lvl1pPr marL="0" indent="0">
              <a:lnSpc>
                <a:spcPts val="2000"/>
              </a:lnSpc>
              <a:spcBef>
                <a:spcPts val="0"/>
              </a:spcBef>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5" name="Rectangle 14">
            <a:extLst>
              <a:ext uri="{FF2B5EF4-FFF2-40B4-BE49-F238E27FC236}">
                <a16:creationId xmlns:a16="http://schemas.microsoft.com/office/drawing/2014/main" id="{F0D2B628-14C7-401D-8451-24C64BCF3CCA}"/>
              </a:ext>
              <a:ext uri="{C183D7F6-B498-43B3-948B-1728B52AA6E4}">
                <adec:decorative xmlns:adec="http://schemas.microsoft.com/office/drawing/2017/decorative" val="1"/>
              </a:ext>
            </a:extLst>
          </p:cNvPr>
          <p:cNvSpPr/>
          <p:nvPr userDrawn="1"/>
        </p:nvSpPr>
        <p:spPr>
          <a:xfrm>
            <a:off x="2817876" y="1690688"/>
            <a:ext cx="228600" cy="3886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07469819"/>
      </p:ext>
    </p:extLst>
  </p:cSld>
  <p:clrMapOvr>
    <a:masterClrMapping/>
  </p:clrMapOvr>
  <p:extLst>
    <p:ext uri="{DCECCB84-F9BA-43D5-87BE-67443E8EF086}">
      <p15:sldGuideLst xmlns:p15="http://schemas.microsoft.com/office/powerpoint/2012/main"/>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D379641C-8260-44A4-9F71-E216C07A38B4}"/>
              </a:ext>
            </a:extLst>
          </p:cNvPr>
          <p:cNvSpPr>
            <a:spLocks noGrp="1"/>
          </p:cNvSpPr>
          <p:nvPr>
            <p:ph type="pic" sz="quarter" idx="14"/>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4416742 h 6858000"/>
              <a:gd name="connsiteX5" fmla="*/ 9142476 w 12188952"/>
              <a:gd name="connsiteY5" fmla="*/ 4416742 h 6858000"/>
              <a:gd name="connsiteX6" fmla="*/ 9142476 w 12188952"/>
              <a:gd name="connsiteY6" fmla="*/ 4188142 h 6858000"/>
              <a:gd name="connsiteX7" fmla="*/ 0 w 12188952"/>
              <a:gd name="connsiteY7" fmla="*/ 41881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4416742"/>
                </a:lnTo>
                <a:lnTo>
                  <a:pt x="9142476" y="4416742"/>
                </a:lnTo>
                <a:lnTo>
                  <a:pt x="9142476" y="4188142"/>
                </a:lnTo>
                <a:lnTo>
                  <a:pt x="0" y="4188142"/>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838200" y="4636008"/>
            <a:ext cx="9144000" cy="1107959"/>
          </a:xfrm>
        </p:spPr>
        <p:txBody>
          <a:bodyPr anchor="b" anchorCtr="0"/>
          <a:lstStyle>
            <a:lvl1pPr algn="l">
              <a:defRPr sz="6000">
                <a:solidFill>
                  <a:schemeClr val="bg1"/>
                </a:solidFill>
              </a:defRPr>
            </a:lvl1pPr>
          </a:lstStyle>
          <a:p>
            <a:r>
              <a:rPr lang="en-US" dirty="0"/>
              <a:t>CLICK TO EDIT TITLE</a:t>
            </a:r>
          </a:p>
        </p:txBody>
      </p:sp>
      <p:sp>
        <p:nvSpPr>
          <p:cNvPr id="12" name="Text Placeholder 11">
            <a:extLst>
              <a:ext uri="{FF2B5EF4-FFF2-40B4-BE49-F238E27FC236}">
                <a16:creationId xmlns:a16="http://schemas.microsoft.com/office/drawing/2014/main" id="{779D466B-640E-419A-8701-FA39B12DD959}"/>
              </a:ext>
            </a:extLst>
          </p:cNvPr>
          <p:cNvSpPr>
            <a:spLocks noGrp="1"/>
          </p:cNvSpPr>
          <p:nvPr>
            <p:ph type="body" sz="quarter" idx="13" hasCustomPrompt="1"/>
          </p:nvPr>
        </p:nvSpPr>
        <p:spPr>
          <a:xfrm>
            <a:off x="841248" y="5742432"/>
            <a:ext cx="7953375" cy="457200"/>
          </a:xfrm>
        </p:spPr>
        <p:txBody>
          <a:bodyPr>
            <a:noAutofit/>
          </a:bodyPr>
          <a:lstStyle>
            <a:lvl1pPr marL="0" indent="0">
              <a:buNone/>
              <a:defRPr sz="1800">
                <a:solidFill>
                  <a:schemeClr val="bg1"/>
                </a:solidFill>
                <a:latin typeface="+mn-lt"/>
              </a:defRPr>
            </a:lvl1pPr>
            <a:lvl2pPr marL="457200" indent="0">
              <a:buNone/>
              <a:defRPr sz="2400">
                <a:solidFill>
                  <a:schemeClr val="bg1"/>
                </a:solidFill>
                <a:latin typeface="+mn-lt"/>
              </a:defRPr>
            </a:lvl2pPr>
            <a:lvl3pPr marL="914400" indent="0">
              <a:buNone/>
              <a:defRPr sz="2400">
                <a:solidFill>
                  <a:schemeClr val="bg1"/>
                </a:solidFill>
                <a:latin typeface="+mn-lt"/>
              </a:defRPr>
            </a:lvl3pPr>
            <a:lvl4pPr marL="1371600" indent="0">
              <a:buNone/>
              <a:defRPr sz="2400">
                <a:solidFill>
                  <a:schemeClr val="bg1"/>
                </a:solidFill>
                <a:latin typeface="+mn-lt"/>
              </a:defRPr>
            </a:lvl4pPr>
            <a:lvl5pPr marL="1828800" indent="0">
              <a:buNone/>
              <a:defRPr sz="2400">
                <a:solidFill>
                  <a:schemeClr val="bg1"/>
                </a:solidFill>
                <a:latin typeface="+mn-lt"/>
              </a:defRPr>
            </a:lvl5pPr>
          </a:lstStyle>
          <a:p>
            <a:pPr lvl="0"/>
            <a:r>
              <a:rPr lang="en-US" dirty="0"/>
              <a:t>Click to edit text</a:t>
            </a:r>
          </a:p>
        </p:txBody>
      </p:sp>
      <p:sp>
        <p:nvSpPr>
          <p:cNvPr id="17" name="Rectangle 16">
            <a:extLst>
              <a:ext uri="{FF2B5EF4-FFF2-40B4-BE49-F238E27FC236}">
                <a16:creationId xmlns:a16="http://schemas.microsoft.com/office/drawing/2014/main" id="{80659D50-D55F-4F3D-8F15-5B1F1F2B4B96}"/>
              </a:ext>
              <a:ext uri="{C183D7F6-B498-43B3-948B-1728B52AA6E4}">
                <adec:decorative xmlns:adec="http://schemas.microsoft.com/office/drawing/2017/decorative" val="1"/>
              </a:ext>
            </a:extLst>
          </p:cNvPr>
          <p:cNvSpPr/>
          <p:nvPr userDrawn="1"/>
        </p:nvSpPr>
        <p:spPr>
          <a:xfrm>
            <a:off x="0" y="4188142"/>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Growth">
    <p:spTree>
      <p:nvGrpSpPr>
        <p:cNvPr id="1" name=""/>
        <p:cNvGrpSpPr/>
        <p:nvPr/>
      </p:nvGrpSpPr>
      <p:grpSpPr>
        <a:xfrm>
          <a:off x="0" y="0"/>
          <a:ext cx="0" cy="0"/>
          <a:chOff x="0" y="0"/>
          <a:chExt cx="0" cy="0"/>
        </a:xfrm>
      </p:grpSpPr>
      <p:sp>
        <p:nvSpPr>
          <p:cNvPr id="28" name="Picture Placeholder 27">
            <a:extLst>
              <a:ext uri="{FF2B5EF4-FFF2-40B4-BE49-F238E27FC236}">
                <a16:creationId xmlns:a16="http://schemas.microsoft.com/office/drawing/2014/main" id="{121B4B07-1B80-41CF-89AC-82A7628C9D74}"/>
              </a:ext>
            </a:extLst>
          </p:cNvPr>
          <p:cNvSpPr>
            <a:spLocks noGrp="1"/>
          </p:cNvSpPr>
          <p:nvPr>
            <p:ph type="pic" sz="quarter" idx="13"/>
          </p:nvPr>
        </p:nvSpPr>
        <p:spPr>
          <a:xfrm>
            <a:off x="1524" y="0"/>
            <a:ext cx="12188952" cy="6858000"/>
          </a:xfrm>
          <a:custGeom>
            <a:avLst/>
            <a:gdLst>
              <a:gd name="connsiteX0" fmla="*/ 7789164 w 12188952"/>
              <a:gd name="connsiteY0" fmla="*/ 2468880 h 6858000"/>
              <a:gd name="connsiteX1" fmla="*/ 7789164 w 12188952"/>
              <a:gd name="connsiteY1" fmla="*/ 2697480 h 6858000"/>
              <a:gd name="connsiteX2" fmla="*/ 10715244 w 12188952"/>
              <a:gd name="connsiteY2" fmla="*/ 2697480 h 6858000"/>
              <a:gd name="connsiteX3" fmla="*/ 10715244 w 12188952"/>
              <a:gd name="connsiteY3" fmla="*/ 2468880 h 6858000"/>
              <a:gd name="connsiteX4" fmla="*/ 4634484 w 12188952"/>
              <a:gd name="connsiteY4" fmla="*/ 2468880 h 6858000"/>
              <a:gd name="connsiteX5" fmla="*/ 4634484 w 12188952"/>
              <a:gd name="connsiteY5" fmla="*/ 2697480 h 6858000"/>
              <a:gd name="connsiteX6" fmla="*/ 7560564 w 12188952"/>
              <a:gd name="connsiteY6" fmla="*/ 2697480 h 6858000"/>
              <a:gd name="connsiteX7" fmla="*/ 7560564 w 12188952"/>
              <a:gd name="connsiteY7" fmla="*/ 2468880 h 6858000"/>
              <a:gd name="connsiteX8" fmla="*/ 1443228 w 12188952"/>
              <a:gd name="connsiteY8" fmla="*/ 2468880 h 6858000"/>
              <a:gd name="connsiteX9" fmla="*/ 1443228 w 12188952"/>
              <a:gd name="connsiteY9" fmla="*/ 2697480 h 6858000"/>
              <a:gd name="connsiteX10" fmla="*/ 4369308 w 12188952"/>
              <a:gd name="connsiteY10" fmla="*/ 2697480 h 6858000"/>
              <a:gd name="connsiteX11" fmla="*/ 4369308 w 12188952"/>
              <a:gd name="connsiteY11" fmla="*/ 2468880 h 6858000"/>
              <a:gd name="connsiteX12" fmla="*/ 0 w 12188952"/>
              <a:gd name="connsiteY12" fmla="*/ 0 h 6858000"/>
              <a:gd name="connsiteX13" fmla="*/ 12188952 w 12188952"/>
              <a:gd name="connsiteY13" fmla="*/ 0 h 6858000"/>
              <a:gd name="connsiteX14" fmla="*/ 12188952 w 12188952"/>
              <a:gd name="connsiteY14" fmla="*/ 6858000 h 6858000"/>
              <a:gd name="connsiteX15" fmla="*/ 0 w 12188952"/>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88952" h="6858000">
                <a:moveTo>
                  <a:pt x="7789164" y="2468880"/>
                </a:moveTo>
                <a:lnTo>
                  <a:pt x="7789164" y="2697480"/>
                </a:lnTo>
                <a:lnTo>
                  <a:pt x="10715244" y="2697480"/>
                </a:lnTo>
                <a:lnTo>
                  <a:pt x="10715244" y="2468880"/>
                </a:lnTo>
                <a:close/>
                <a:moveTo>
                  <a:pt x="4634484" y="2468880"/>
                </a:moveTo>
                <a:lnTo>
                  <a:pt x="4634484" y="2697480"/>
                </a:lnTo>
                <a:lnTo>
                  <a:pt x="7560564" y="2697480"/>
                </a:lnTo>
                <a:lnTo>
                  <a:pt x="7560564" y="2468880"/>
                </a:lnTo>
                <a:close/>
                <a:moveTo>
                  <a:pt x="1443228" y="2468880"/>
                </a:moveTo>
                <a:lnTo>
                  <a:pt x="1443228" y="2697480"/>
                </a:lnTo>
                <a:lnTo>
                  <a:pt x="4369308" y="2697480"/>
                </a:lnTo>
                <a:lnTo>
                  <a:pt x="4369308" y="2468880"/>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4" name="Text Placeholder 3">
            <a:extLst>
              <a:ext uri="{FF2B5EF4-FFF2-40B4-BE49-F238E27FC236}">
                <a16:creationId xmlns:a16="http://schemas.microsoft.com/office/drawing/2014/main" id="{38840922-E552-4901-81AD-E458DA6BF7FE}"/>
              </a:ext>
            </a:extLst>
          </p:cNvPr>
          <p:cNvSpPr>
            <a:spLocks noGrp="1"/>
          </p:cNvSpPr>
          <p:nvPr>
            <p:ph type="body" sz="quarter" idx="39" hasCustomPrompt="1"/>
          </p:nvPr>
        </p:nvSpPr>
        <p:spPr>
          <a:xfrm>
            <a:off x="1066800" y="1525143"/>
            <a:ext cx="10058400" cy="548640"/>
          </a:xfrm>
        </p:spPr>
        <p:txBody>
          <a:bodyPr>
            <a:noAutofit/>
          </a:bodyPr>
          <a:lstStyle>
            <a:lvl1pPr marL="0" indent="0" algn="ctr">
              <a:buNone/>
              <a:defRPr sz="2000">
                <a:solidFill>
                  <a:schemeClr val="bg1"/>
                </a:solidFill>
                <a:latin typeface="+mj-lt"/>
              </a:defRPr>
            </a:lvl1pPr>
            <a:lvl2pPr marL="457200" indent="0" algn="ctr">
              <a:buNone/>
              <a:defRPr sz="2400">
                <a:latin typeface="+mj-lt"/>
              </a:defRPr>
            </a:lvl2pPr>
            <a:lvl3pPr marL="914400" indent="0" algn="ctr">
              <a:buNone/>
              <a:defRPr sz="2400">
                <a:latin typeface="+mj-lt"/>
              </a:defRPr>
            </a:lvl3pPr>
            <a:lvl4pPr marL="1371600" indent="0" algn="ctr">
              <a:buNone/>
              <a:defRPr sz="2400">
                <a:latin typeface="+mj-lt"/>
              </a:defRPr>
            </a:lvl4pPr>
            <a:lvl5pPr marL="1828800" indent="0" algn="ctr">
              <a:buNone/>
              <a:defRPr sz="2400">
                <a:latin typeface="+mj-lt"/>
              </a:defRPr>
            </a:lvl5pPr>
          </a:lstStyle>
          <a:p>
            <a:pPr lvl="0"/>
            <a:r>
              <a:rPr lang="en-US" dirty="0"/>
              <a:t>Click to edit subtitle</a:t>
            </a:r>
          </a:p>
        </p:txBody>
      </p:sp>
      <p:sp>
        <p:nvSpPr>
          <p:cNvPr id="17" name="Date Placeholder 6">
            <a:extLst>
              <a:ext uri="{FF2B5EF4-FFF2-40B4-BE49-F238E27FC236}">
                <a16:creationId xmlns:a16="http://schemas.microsoft.com/office/drawing/2014/main" id="{5DC05003-DC7F-4DC2-9902-F09425302D88}"/>
              </a:ext>
            </a:extLst>
          </p:cNvPr>
          <p:cNvSpPr>
            <a:spLocks noGrp="1"/>
          </p:cNvSpPr>
          <p:nvPr>
            <p:ph type="dt" sz="half" idx="40"/>
          </p:nvPr>
        </p:nvSpPr>
        <p:spPr>
          <a:xfrm>
            <a:off x="838200" y="6356350"/>
            <a:ext cx="2743200" cy="365125"/>
          </a:xfrm>
        </p:spPr>
        <p:txBody>
          <a:bodyPr/>
          <a:lstStyle>
            <a:lvl1pPr>
              <a:defRPr>
                <a:solidFill>
                  <a:schemeClr val="bg1"/>
                </a:solidFill>
              </a:defRPr>
            </a:lvl1pPr>
          </a:lstStyle>
          <a:p>
            <a:r>
              <a:rPr lang="en-US"/>
              <a:t>7/14/20XX</a:t>
            </a:r>
            <a:endParaRPr lang="en-US" dirty="0"/>
          </a:p>
        </p:txBody>
      </p:sp>
      <p:sp>
        <p:nvSpPr>
          <p:cNvPr id="16" name="Text Placeholder 8">
            <a:extLst>
              <a:ext uri="{FF2B5EF4-FFF2-40B4-BE49-F238E27FC236}">
                <a16:creationId xmlns:a16="http://schemas.microsoft.com/office/drawing/2014/main" id="{7E5DD934-36C9-4200-9B07-20B7B5F9B9D3}"/>
              </a:ext>
            </a:extLst>
          </p:cNvPr>
          <p:cNvSpPr>
            <a:spLocks noGrp="1"/>
          </p:cNvSpPr>
          <p:nvPr>
            <p:ph type="body" sz="quarter" idx="41" hasCustomPrompt="1"/>
          </p:nvPr>
        </p:nvSpPr>
        <p:spPr>
          <a:xfrm>
            <a:off x="1444752" y="2697480"/>
            <a:ext cx="2926080" cy="2504064"/>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2</a:t>
            </a:r>
            <a:endParaRPr lang="en-ZA" dirty="0"/>
          </a:p>
        </p:txBody>
      </p:sp>
      <p:sp>
        <p:nvSpPr>
          <p:cNvPr id="18" name="Text Placeholder 8">
            <a:extLst>
              <a:ext uri="{FF2B5EF4-FFF2-40B4-BE49-F238E27FC236}">
                <a16:creationId xmlns:a16="http://schemas.microsoft.com/office/drawing/2014/main" id="{6131369D-6688-434C-89C0-00892AA26C87}"/>
              </a:ext>
            </a:extLst>
          </p:cNvPr>
          <p:cNvSpPr>
            <a:spLocks noGrp="1"/>
          </p:cNvSpPr>
          <p:nvPr>
            <p:ph type="body" sz="quarter" idx="42" hasCustomPrompt="1"/>
          </p:nvPr>
        </p:nvSpPr>
        <p:spPr>
          <a:xfrm>
            <a:off x="4636008" y="2697587"/>
            <a:ext cx="2926080" cy="2505345"/>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3</a:t>
            </a:r>
            <a:endParaRPr lang="en-ZA" dirty="0"/>
          </a:p>
        </p:txBody>
      </p:sp>
      <p:sp>
        <p:nvSpPr>
          <p:cNvPr id="19" name="Text Placeholder 8">
            <a:extLst>
              <a:ext uri="{FF2B5EF4-FFF2-40B4-BE49-F238E27FC236}">
                <a16:creationId xmlns:a16="http://schemas.microsoft.com/office/drawing/2014/main" id="{255864CA-BF08-4C2C-88EB-589BDFBE27B3}"/>
              </a:ext>
            </a:extLst>
          </p:cNvPr>
          <p:cNvSpPr>
            <a:spLocks noGrp="1"/>
          </p:cNvSpPr>
          <p:nvPr>
            <p:ph type="body" sz="quarter" idx="43" hasCustomPrompt="1"/>
          </p:nvPr>
        </p:nvSpPr>
        <p:spPr>
          <a:xfrm>
            <a:off x="7790688" y="2697587"/>
            <a:ext cx="2926080" cy="2505345"/>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4</a:t>
            </a:r>
            <a:endParaRPr lang="en-ZA" dirty="0"/>
          </a:p>
        </p:txBody>
      </p:sp>
      <p:sp>
        <p:nvSpPr>
          <p:cNvPr id="29" name="Rectangle 28">
            <a:extLst>
              <a:ext uri="{FF2B5EF4-FFF2-40B4-BE49-F238E27FC236}">
                <a16:creationId xmlns:a16="http://schemas.microsoft.com/office/drawing/2014/main" id="{9B0287FA-646A-4E57-8C1A-1931B75F19B1}"/>
              </a:ext>
              <a:ext uri="{C183D7F6-B498-43B3-948B-1728B52AA6E4}">
                <adec:decorative xmlns:adec="http://schemas.microsoft.com/office/drawing/2017/decorative" val="1"/>
              </a:ext>
            </a:extLst>
          </p:cNvPr>
          <p:cNvSpPr/>
          <p:nvPr userDrawn="1"/>
        </p:nvSpPr>
        <p:spPr>
          <a:xfrm>
            <a:off x="4636008"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3ED43C36-F674-49C6-8542-3721B150B182}"/>
              </a:ext>
              <a:ext uri="{C183D7F6-B498-43B3-948B-1728B52AA6E4}">
                <adec:decorative xmlns:adec="http://schemas.microsoft.com/office/drawing/2017/decorative" val="1"/>
              </a:ext>
            </a:extLst>
          </p:cNvPr>
          <p:cNvSpPr/>
          <p:nvPr userDrawn="1"/>
        </p:nvSpPr>
        <p:spPr>
          <a:xfrm>
            <a:off x="7790688"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CCF3302-2960-44AC-A88C-4C281751163B}"/>
              </a:ext>
              <a:ext uri="{C183D7F6-B498-43B3-948B-1728B52AA6E4}">
                <adec:decorative xmlns:adec="http://schemas.microsoft.com/office/drawing/2017/decorative" val="1"/>
              </a:ext>
            </a:extLst>
          </p:cNvPr>
          <p:cNvSpPr/>
          <p:nvPr userDrawn="1"/>
        </p:nvSpPr>
        <p:spPr>
          <a:xfrm>
            <a:off x="1444752"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673352"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873775"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8019288"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Tree>
    <p:extLst>
      <p:ext uri="{BB962C8B-B14F-4D97-AF65-F5344CB8AC3E}">
        <p14:creationId xmlns:p14="http://schemas.microsoft.com/office/powerpoint/2010/main" val="309957838"/>
      </p:ext>
    </p:extLst>
  </p:cSld>
  <p:clrMapOvr>
    <a:masterClrMapping/>
  </p:clrMapOvr>
  <p:extLst>
    <p:ext uri="{DCECCB84-F9BA-43D5-87BE-67443E8EF086}">
      <p15:sldGuideLst xmlns:p15="http://schemas.microsoft.com/office/powerpoint/2012/main">
        <p15:guide id="1" orient="horz" pos="768" userDrawn="1">
          <p15:clr>
            <a:srgbClr val="FBAE4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65000"/>
                    <a:lumOff val="35000"/>
                  </a:schemeClr>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65000"/>
                    <a:lumOff val="35000"/>
                  </a:schemeClr>
                </a:solidFill>
              </a:defRPr>
            </a:lvl1pPr>
          </a:lstStyle>
          <a:p>
            <a:fld id="{19B51A1E-902D-48AF-9020-955120F399B6}" type="slidenum">
              <a:rPr lang="en-ZA" smtClean="0"/>
              <a:pPr/>
              <a:t>‹#›</a:t>
            </a:fld>
            <a:endParaRPr lang="en-ZA" dirty="0"/>
          </a:p>
        </p:txBody>
      </p:sp>
      <p:sp>
        <p:nvSpPr>
          <p:cNvPr id="15" name="Text Placeholder 5">
            <a:extLst>
              <a:ext uri="{FF2B5EF4-FFF2-40B4-BE49-F238E27FC236}">
                <a16:creationId xmlns:a16="http://schemas.microsoft.com/office/drawing/2014/main" id="{5487709A-3CB5-4242-9D31-5DAC5D0494A9}"/>
              </a:ext>
            </a:extLst>
          </p:cNvPr>
          <p:cNvSpPr>
            <a:spLocks noGrp="1"/>
          </p:cNvSpPr>
          <p:nvPr>
            <p:ph type="body" sz="quarter" idx="12" hasCustomPrompt="1"/>
          </p:nvPr>
        </p:nvSpPr>
        <p:spPr>
          <a:xfrm>
            <a:off x="5109000" y="2130552"/>
            <a:ext cx="2011680" cy="274320"/>
          </a:xfrm>
        </p:spPr>
        <p:txBody>
          <a:bodyPr/>
          <a:lstStyle>
            <a:lvl1pPr marL="0" indent="0" algn="ctr">
              <a:buFont typeface="Arial" panose="020B0604020202020204" pitchFamily="34" charset="0"/>
              <a:buNone/>
              <a:defRPr sz="1400">
                <a:solidFill>
                  <a:schemeClr val="tx1"/>
                </a:solidFill>
                <a:latin typeface="+mj-lt"/>
              </a:defRPr>
            </a:lvl1pPr>
          </a:lstStyle>
          <a:p>
            <a:pPr lvl="0"/>
            <a:r>
              <a:rPr lang="en-US" dirty="0"/>
              <a:t>Quadrant Title</a:t>
            </a:r>
          </a:p>
        </p:txBody>
      </p:sp>
      <p:sp>
        <p:nvSpPr>
          <p:cNvPr id="16" name="Text Placeholder 5">
            <a:extLst>
              <a:ext uri="{FF2B5EF4-FFF2-40B4-BE49-F238E27FC236}">
                <a16:creationId xmlns:a16="http://schemas.microsoft.com/office/drawing/2014/main" id="{D81AA656-0DD9-4717-8FC2-4C8C03D0634D}"/>
              </a:ext>
            </a:extLst>
          </p:cNvPr>
          <p:cNvSpPr>
            <a:spLocks noGrp="1"/>
          </p:cNvSpPr>
          <p:nvPr>
            <p:ph type="body" sz="quarter" idx="13" hasCustomPrompt="1"/>
          </p:nvPr>
        </p:nvSpPr>
        <p:spPr>
          <a:xfrm>
            <a:off x="5109000" y="5184648"/>
            <a:ext cx="2011680" cy="274320"/>
          </a:xfrm>
        </p:spPr>
        <p:txBody>
          <a:bodyPr/>
          <a:lstStyle>
            <a:lvl1pPr marL="0" indent="0" algn="ctr">
              <a:buFont typeface="Arial" panose="020B0604020202020204" pitchFamily="34" charset="0"/>
              <a:buNone/>
              <a:defRPr sz="1400">
                <a:solidFill>
                  <a:schemeClr val="tx1"/>
                </a:solidFill>
                <a:latin typeface="+mj-lt"/>
              </a:defRPr>
            </a:lvl1pPr>
          </a:lstStyle>
          <a:p>
            <a:pPr lvl="0"/>
            <a:r>
              <a:rPr lang="en-US" dirty="0"/>
              <a:t>Quadrant Title</a:t>
            </a:r>
          </a:p>
        </p:txBody>
      </p:sp>
      <p:sp>
        <p:nvSpPr>
          <p:cNvPr id="17" name="Text Placeholder 5">
            <a:extLst>
              <a:ext uri="{FF2B5EF4-FFF2-40B4-BE49-F238E27FC236}">
                <a16:creationId xmlns:a16="http://schemas.microsoft.com/office/drawing/2014/main" id="{970652C9-A2DF-48D4-9530-B3F495F7A401}"/>
              </a:ext>
            </a:extLst>
          </p:cNvPr>
          <p:cNvSpPr>
            <a:spLocks noGrp="1"/>
          </p:cNvSpPr>
          <p:nvPr>
            <p:ph type="body" sz="quarter" idx="14" hasCustomPrompt="1"/>
          </p:nvPr>
        </p:nvSpPr>
        <p:spPr>
          <a:xfrm>
            <a:off x="841248" y="3273552"/>
            <a:ext cx="2011680" cy="274320"/>
          </a:xfrm>
        </p:spPr>
        <p:txBody>
          <a:bodyPr/>
          <a:lstStyle>
            <a:lvl1pPr marL="0" indent="0" algn="l">
              <a:buFont typeface="Arial" panose="020B0604020202020204" pitchFamily="34" charset="0"/>
              <a:buNone/>
              <a:defRPr sz="1400">
                <a:solidFill>
                  <a:schemeClr val="tx1"/>
                </a:solidFill>
                <a:latin typeface="+mj-lt"/>
              </a:defRPr>
            </a:lvl1pPr>
          </a:lstStyle>
          <a:p>
            <a:pPr lvl="0"/>
            <a:r>
              <a:rPr lang="en-US" dirty="0"/>
              <a:t>Quadrant Title</a:t>
            </a:r>
          </a:p>
        </p:txBody>
      </p:sp>
      <p:sp>
        <p:nvSpPr>
          <p:cNvPr id="18" name="Text Placeholder 5">
            <a:extLst>
              <a:ext uri="{FF2B5EF4-FFF2-40B4-BE49-F238E27FC236}">
                <a16:creationId xmlns:a16="http://schemas.microsoft.com/office/drawing/2014/main" id="{FBD279E7-C7DE-4501-9F36-BA9F05FFFF5C}"/>
              </a:ext>
            </a:extLst>
          </p:cNvPr>
          <p:cNvSpPr>
            <a:spLocks noGrp="1"/>
          </p:cNvSpPr>
          <p:nvPr>
            <p:ph type="body" sz="quarter" idx="15" hasCustomPrompt="1"/>
          </p:nvPr>
        </p:nvSpPr>
        <p:spPr>
          <a:xfrm>
            <a:off x="9345168" y="3273552"/>
            <a:ext cx="2011680" cy="274320"/>
          </a:xfrm>
        </p:spPr>
        <p:txBody>
          <a:bodyPr/>
          <a:lstStyle>
            <a:lvl1pPr marL="0" indent="0" algn="r">
              <a:buFont typeface="Arial" panose="020B0604020202020204" pitchFamily="34" charset="0"/>
              <a:buNone/>
              <a:defRPr sz="1400">
                <a:solidFill>
                  <a:schemeClr val="tx1"/>
                </a:solidFill>
                <a:latin typeface="+mj-lt"/>
              </a:defRPr>
            </a:lvl1pPr>
          </a:lstStyle>
          <a:p>
            <a:pPr lvl="0"/>
            <a:r>
              <a:rPr lang="en-US" dirty="0"/>
              <a:t>Quadrant Title</a:t>
            </a:r>
          </a:p>
        </p:txBody>
      </p:sp>
      <p:cxnSp>
        <p:nvCxnSpPr>
          <p:cNvPr id="19" name="Straight Connector 18">
            <a:extLst>
              <a:ext uri="{FF2B5EF4-FFF2-40B4-BE49-F238E27FC236}">
                <a16:creationId xmlns:a16="http://schemas.microsoft.com/office/drawing/2014/main" id="{514BA6D1-4FDE-40E9-9F24-4719889A55F7}"/>
              </a:ext>
            </a:extLst>
          </p:cNvPr>
          <p:cNvCxnSpPr>
            <a:cxnSpLocks/>
          </p:cNvCxnSpPr>
          <p:nvPr userDrawn="1"/>
        </p:nvCxnSpPr>
        <p:spPr>
          <a:xfrm>
            <a:off x="929640" y="3631616"/>
            <a:ext cx="10332720" cy="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1A3B553-82A9-403C-B8D4-D8C8A4A395B7}"/>
              </a:ext>
            </a:extLst>
          </p:cNvPr>
          <p:cNvCxnSpPr>
            <a:cxnSpLocks/>
          </p:cNvCxnSpPr>
          <p:nvPr userDrawn="1"/>
        </p:nvCxnSpPr>
        <p:spPr>
          <a:xfrm>
            <a:off x="6096000" y="2473690"/>
            <a:ext cx="0" cy="256032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1" name="Date Placeholder 4">
            <a:extLst>
              <a:ext uri="{FF2B5EF4-FFF2-40B4-BE49-F238E27FC236}">
                <a16:creationId xmlns:a16="http://schemas.microsoft.com/office/drawing/2014/main" id="{25C7676A-1D83-4D31-9C74-59C46F152534}"/>
              </a:ext>
            </a:extLst>
          </p:cNvPr>
          <p:cNvSpPr>
            <a:spLocks noGrp="1"/>
          </p:cNvSpPr>
          <p:nvPr>
            <p:ph type="dt" sz="half" idx="16"/>
          </p:nvPr>
        </p:nvSpPr>
        <p:spPr>
          <a:xfrm>
            <a:off x="838200" y="6356350"/>
            <a:ext cx="2743200" cy="365125"/>
          </a:xfrm>
        </p:spPr>
        <p:txBody>
          <a:bodyPr/>
          <a:lstStyle>
            <a:lvl1pPr>
              <a:defRPr>
                <a:solidFill>
                  <a:schemeClr val="tx1">
                    <a:lumMod val="65000"/>
                    <a:lumOff val="35000"/>
                  </a:schemeClr>
                </a:solidFill>
              </a:defRPr>
            </a:lvl1pPr>
          </a:lstStyle>
          <a:p>
            <a:r>
              <a:rPr lang="en-US"/>
              <a:t>7/14/20XX</a:t>
            </a:r>
            <a:endParaRPr lang="en-US" dirty="0"/>
          </a:p>
        </p:txBody>
      </p:sp>
    </p:spTree>
    <p:extLst>
      <p:ext uri="{BB962C8B-B14F-4D97-AF65-F5344CB8AC3E}">
        <p14:creationId xmlns:p14="http://schemas.microsoft.com/office/powerpoint/2010/main" val="487901938"/>
      </p:ext>
    </p:extLst>
  </p:cSld>
  <p:clrMapOvr>
    <a:masterClrMapping/>
  </p:clrMapOvr>
</p:sldLayout>
</file>

<file path=ppt/slideLayouts/slideLayout142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933902"/>
            <a:ext cx="5157787" cy="567697"/>
          </a:xfrm>
        </p:spPr>
        <p:txBody>
          <a:bodyPr anchor="b"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933902"/>
            <a:ext cx="5183188" cy="567697"/>
          </a:xfrm>
        </p:spPr>
        <p:txBody>
          <a:bodyPr anchor="b"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ADF6BB91-26DF-45B2-B1D3-508C39F349CD}"/>
              </a:ext>
            </a:extLst>
          </p:cNvPr>
          <p:cNvSpPr>
            <a:spLocks noGrp="1"/>
          </p:cNvSpPr>
          <p:nvPr>
            <p:ph type="body" sz="quarter" idx="13" hasCustomPrompt="1"/>
          </p:nvPr>
        </p:nvSpPr>
        <p:spPr>
          <a:xfrm>
            <a:off x="836613" y="1482296"/>
            <a:ext cx="8321040" cy="365125"/>
          </a:xfrm>
        </p:spPr>
        <p:txBody>
          <a:bodyPr>
            <a:noAutofit/>
          </a:bodyPr>
          <a:lstStyle>
            <a:lvl1pPr marL="0" indent="0">
              <a:buNone/>
              <a:defRPr sz="2000">
                <a:latin typeface="+mj-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Click to edit subtitle</a:t>
            </a:r>
          </a:p>
        </p:txBody>
      </p:sp>
    </p:spTree>
    <p:extLst>
      <p:ext uri="{BB962C8B-B14F-4D97-AF65-F5344CB8AC3E}">
        <p14:creationId xmlns:p14="http://schemas.microsoft.com/office/powerpoint/2010/main" val="692630252"/>
      </p:ext>
    </p:extLst>
  </p:cSld>
  <p:clrMapOvr>
    <a:masterClrMapping/>
  </p:clrMapOvr>
</p:sldLayout>
</file>

<file path=ppt/slideLayouts/slideLayout151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65000"/>
                    <a:lumOff val="35000"/>
                  </a:schemeClr>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65000"/>
                    <a:lumOff val="35000"/>
                  </a:schemeClr>
                </a:solidFill>
              </a:defRPr>
            </a:lvl1pPr>
          </a:lstStyle>
          <a:p>
            <a:fld id="{19B51A1E-902D-48AF-9020-955120F399B6}" type="slidenum">
              <a:rPr lang="en-ZA" smtClean="0"/>
              <a:pPr/>
              <a:t>‹#›</a:t>
            </a:fld>
            <a:endParaRPr lang="en-ZA" dirty="0"/>
          </a:p>
        </p:txBody>
      </p:sp>
      <p:sp>
        <p:nvSpPr>
          <p:cNvPr id="38" name="Text Placeholder 10">
            <a:extLst>
              <a:ext uri="{FF2B5EF4-FFF2-40B4-BE49-F238E27FC236}">
                <a16:creationId xmlns:a16="http://schemas.microsoft.com/office/drawing/2014/main" id="{51F6740D-79A8-4846-A90A-F1FF9BBDD00D}"/>
              </a:ext>
            </a:extLst>
          </p:cNvPr>
          <p:cNvSpPr>
            <a:spLocks noGrp="1"/>
          </p:cNvSpPr>
          <p:nvPr>
            <p:ph type="body" sz="quarter" idx="33" hasCustomPrompt="1"/>
          </p:nvPr>
        </p:nvSpPr>
        <p:spPr>
          <a:xfrm>
            <a:off x="914399" y="3422952"/>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93E06E79-FBB7-4594-8FC7-631D174541D7}"/>
              </a:ext>
            </a:extLst>
          </p:cNvPr>
          <p:cNvSpPr>
            <a:spLocks noGrp="1"/>
          </p:cNvSpPr>
          <p:nvPr>
            <p:ph type="body" sz="quarter" idx="34" hasCustomPrompt="1"/>
          </p:nvPr>
        </p:nvSpPr>
        <p:spPr>
          <a:xfrm>
            <a:off x="19659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5B6D7F47-7406-4B82-8180-F3AD59BC6561}"/>
              </a:ext>
            </a:extLst>
          </p:cNvPr>
          <p:cNvSpPr>
            <a:spLocks noGrp="1"/>
          </p:cNvSpPr>
          <p:nvPr>
            <p:ph type="body" sz="quarter" idx="35" hasCustomPrompt="1"/>
          </p:nvPr>
        </p:nvSpPr>
        <p:spPr>
          <a:xfrm>
            <a:off x="275388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5B79AE07-3E86-4374-9F86-8B70E8158AB1}"/>
              </a:ext>
            </a:extLst>
          </p:cNvPr>
          <p:cNvSpPr>
            <a:spLocks noGrp="1"/>
          </p:cNvSpPr>
          <p:nvPr>
            <p:ph type="body" sz="quarter" idx="36" hasCustomPrompt="1"/>
          </p:nvPr>
        </p:nvSpPr>
        <p:spPr>
          <a:xfrm>
            <a:off x="354180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C939686F-A239-4AFE-AF56-38497CCD7491}"/>
              </a:ext>
            </a:extLst>
          </p:cNvPr>
          <p:cNvSpPr>
            <a:spLocks noGrp="1"/>
          </p:cNvSpPr>
          <p:nvPr>
            <p:ph type="body" sz="quarter" idx="37" hasCustomPrompt="1"/>
          </p:nvPr>
        </p:nvSpPr>
        <p:spPr>
          <a:xfrm>
            <a:off x="432972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A634BB4E-B10D-4761-A0B8-EBC734EC96DD}"/>
              </a:ext>
            </a:extLst>
          </p:cNvPr>
          <p:cNvSpPr>
            <a:spLocks noGrp="1"/>
          </p:cNvSpPr>
          <p:nvPr>
            <p:ph type="body" sz="quarter" idx="38" hasCustomPrompt="1"/>
          </p:nvPr>
        </p:nvSpPr>
        <p:spPr>
          <a:xfrm>
            <a:off x="914400" y="4224228"/>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44" name="Text Placeholder 10">
            <a:extLst>
              <a:ext uri="{FF2B5EF4-FFF2-40B4-BE49-F238E27FC236}">
                <a16:creationId xmlns:a16="http://schemas.microsoft.com/office/drawing/2014/main" id="{869255BD-A63E-4BFC-9D2A-E5EABC1DCD81}"/>
              </a:ext>
            </a:extLst>
          </p:cNvPr>
          <p:cNvSpPr>
            <a:spLocks noGrp="1"/>
          </p:cNvSpPr>
          <p:nvPr>
            <p:ph type="body" sz="quarter" idx="39" hasCustomPrompt="1"/>
          </p:nvPr>
        </p:nvSpPr>
        <p:spPr>
          <a:xfrm>
            <a:off x="511764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31C27FFA-6FA2-4F90-9543-8AE7E5B90E48}"/>
              </a:ext>
            </a:extLst>
          </p:cNvPr>
          <p:cNvSpPr>
            <a:spLocks noGrp="1"/>
          </p:cNvSpPr>
          <p:nvPr>
            <p:ph type="body" sz="quarter" idx="40" hasCustomPrompt="1"/>
          </p:nvPr>
        </p:nvSpPr>
        <p:spPr>
          <a:xfrm>
            <a:off x="59055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DAA9F46A-F074-488E-91DA-AAC5D23406E1}"/>
              </a:ext>
            </a:extLst>
          </p:cNvPr>
          <p:cNvSpPr>
            <a:spLocks noGrp="1"/>
          </p:cNvSpPr>
          <p:nvPr>
            <p:ph type="body" sz="quarter" idx="41" hasCustomPrompt="1"/>
          </p:nvPr>
        </p:nvSpPr>
        <p:spPr>
          <a:xfrm>
            <a:off x="669348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24F6FE0C-DA66-4BE4-B1CB-AE552497A035}"/>
              </a:ext>
            </a:extLst>
          </p:cNvPr>
          <p:cNvSpPr>
            <a:spLocks noGrp="1"/>
          </p:cNvSpPr>
          <p:nvPr>
            <p:ph type="body" sz="quarter" idx="42" hasCustomPrompt="1"/>
          </p:nvPr>
        </p:nvSpPr>
        <p:spPr>
          <a:xfrm>
            <a:off x="905724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E02CB3CF-9E17-4C7C-913F-21EFADB96CBD}"/>
              </a:ext>
            </a:extLst>
          </p:cNvPr>
          <p:cNvSpPr>
            <a:spLocks noGrp="1"/>
          </p:cNvSpPr>
          <p:nvPr>
            <p:ph type="body" sz="quarter" idx="43" hasCustomPrompt="1"/>
          </p:nvPr>
        </p:nvSpPr>
        <p:spPr>
          <a:xfrm>
            <a:off x="748140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D3AC456D-7AB5-4BB9-8F76-B607929996B1}"/>
              </a:ext>
            </a:extLst>
          </p:cNvPr>
          <p:cNvSpPr>
            <a:spLocks noGrp="1"/>
          </p:cNvSpPr>
          <p:nvPr>
            <p:ph type="body" sz="quarter" idx="44" hasCustomPrompt="1"/>
          </p:nvPr>
        </p:nvSpPr>
        <p:spPr>
          <a:xfrm>
            <a:off x="826932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C5E41A6A-28FF-4A75-BA52-2FA05EE92EC7}"/>
              </a:ext>
            </a:extLst>
          </p:cNvPr>
          <p:cNvSpPr>
            <a:spLocks noGrp="1"/>
          </p:cNvSpPr>
          <p:nvPr>
            <p:ph type="body" sz="quarter" idx="45" hasCustomPrompt="1"/>
          </p:nvPr>
        </p:nvSpPr>
        <p:spPr>
          <a:xfrm>
            <a:off x="98451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7A1FCD8B-8332-4362-80BA-3DBB4442605C}"/>
              </a:ext>
            </a:extLst>
          </p:cNvPr>
          <p:cNvSpPr>
            <a:spLocks noGrp="1"/>
          </p:cNvSpPr>
          <p:nvPr>
            <p:ph type="body" sz="quarter" idx="46" hasCustomPrompt="1"/>
          </p:nvPr>
        </p:nvSpPr>
        <p:spPr>
          <a:xfrm>
            <a:off x="10633085"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2" name="Text Placeholder 10">
            <a:extLst>
              <a:ext uri="{FF2B5EF4-FFF2-40B4-BE49-F238E27FC236}">
                <a16:creationId xmlns:a16="http://schemas.microsoft.com/office/drawing/2014/main" id="{F2B53D10-BB76-4138-AAB8-844DCD895BDE}"/>
              </a:ext>
            </a:extLst>
          </p:cNvPr>
          <p:cNvSpPr>
            <a:spLocks noGrp="1"/>
          </p:cNvSpPr>
          <p:nvPr>
            <p:ph type="body" sz="quarter" idx="47" hasCustomPrompt="1"/>
          </p:nvPr>
        </p:nvSpPr>
        <p:spPr>
          <a:xfrm>
            <a:off x="1969915"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A14739AB-36C4-4467-BA10-CEA1DF2894EF}"/>
              </a:ext>
            </a:extLst>
          </p:cNvPr>
          <p:cNvSpPr>
            <a:spLocks noGrp="1"/>
          </p:cNvSpPr>
          <p:nvPr>
            <p:ph type="body" sz="quarter" idx="48" hasCustomPrompt="1"/>
          </p:nvPr>
        </p:nvSpPr>
        <p:spPr>
          <a:xfrm>
            <a:off x="2757602"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024E2A82-D649-44D9-BAA0-65A603E113BB}"/>
              </a:ext>
            </a:extLst>
          </p:cNvPr>
          <p:cNvSpPr>
            <a:spLocks noGrp="1"/>
          </p:cNvSpPr>
          <p:nvPr>
            <p:ph type="body" sz="quarter" idx="49" hasCustomPrompt="1"/>
          </p:nvPr>
        </p:nvSpPr>
        <p:spPr>
          <a:xfrm>
            <a:off x="3545289"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5E9DBCF1-3DA9-4975-9B75-DEFC550B69C1}"/>
              </a:ext>
            </a:extLst>
          </p:cNvPr>
          <p:cNvSpPr>
            <a:spLocks noGrp="1"/>
          </p:cNvSpPr>
          <p:nvPr>
            <p:ph type="body" sz="quarter" idx="50" hasCustomPrompt="1"/>
          </p:nvPr>
        </p:nvSpPr>
        <p:spPr>
          <a:xfrm>
            <a:off x="4332976"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D04D2E9-E8EB-43F6-9734-AE8BEED8D892}"/>
              </a:ext>
            </a:extLst>
          </p:cNvPr>
          <p:cNvSpPr>
            <a:spLocks noGrp="1"/>
          </p:cNvSpPr>
          <p:nvPr>
            <p:ph type="body" sz="quarter" idx="51" hasCustomPrompt="1"/>
          </p:nvPr>
        </p:nvSpPr>
        <p:spPr>
          <a:xfrm>
            <a:off x="5120663"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DCAF80E4-457C-461E-9E59-6EA9934B8F5F}"/>
              </a:ext>
            </a:extLst>
          </p:cNvPr>
          <p:cNvSpPr>
            <a:spLocks noGrp="1"/>
          </p:cNvSpPr>
          <p:nvPr>
            <p:ph type="body" sz="quarter" idx="52" hasCustomPrompt="1"/>
          </p:nvPr>
        </p:nvSpPr>
        <p:spPr>
          <a:xfrm>
            <a:off x="5908350"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8A2813EA-E62D-4E2E-A97F-38974F23C88E}"/>
              </a:ext>
            </a:extLst>
          </p:cNvPr>
          <p:cNvSpPr>
            <a:spLocks noGrp="1"/>
          </p:cNvSpPr>
          <p:nvPr>
            <p:ph type="body" sz="quarter" idx="53" hasCustomPrompt="1"/>
          </p:nvPr>
        </p:nvSpPr>
        <p:spPr>
          <a:xfrm>
            <a:off x="6696037"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0A4E7225-8A60-45A3-ACE7-2D6D1EA3306D}"/>
              </a:ext>
            </a:extLst>
          </p:cNvPr>
          <p:cNvSpPr>
            <a:spLocks noGrp="1"/>
          </p:cNvSpPr>
          <p:nvPr>
            <p:ph type="body" sz="quarter" idx="54" hasCustomPrompt="1"/>
          </p:nvPr>
        </p:nvSpPr>
        <p:spPr>
          <a:xfrm>
            <a:off x="9059098"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FD6DF9FE-80AE-43C3-B35A-B0B773A636E5}"/>
              </a:ext>
            </a:extLst>
          </p:cNvPr>
          <p:cNvSpPr>
            <a:spLocks noGrp="1"/>
          </p:cNvSpPr>
          <p:nvPr>
            <p:ph type="body" sz="quarter" idx="55" hasCustomPrompt="1"/>
          </p:nvPr>
        </p:nvSpPr>
        <p:spPr>
          <a:xfrm>
            <a:off x="7483724"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725DE269-1E5D-4437-B997-CCFE8800082F}"/>
              </a:ext>
            </a:extLst>
          </p:cNvPr>
          <p:cNvSpPr>
            <a:spLocks noGrp="1"/>
          </p:cNvSpPr>
          <p:nvPr>
            <p:ph type="body" sz="quarter" idx="56" hasCustomPrompt="1"/>
          </p:nvPr>
        </p:nvSpPr>
        <p:spPr>
          <a:xfrm>
            <a:off x="8271411"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EAE25BBD-7B98-417B-B9FC-B2DF70FAFDC0}"/>
              </a:ext>
            </a:extLst>
          </p:cNvPr>
          <p:cNvSpPr>
            <a:spLocks noGrp="1"/>
          </p:cNvSpPr>
          <p:nvPr>
            <p:ph type="body" sz="quarter" idx="57" hasCustomPrompt="1"/>
          </p:nvPr>
        </p:nvSpPr>
        <p:spPr>
          <a:xfrm>
            <a:off x="9846785"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0A4DF189-5583-4731-8F70-2578793E0244}"/>
              </a:ext>
            </a:extLst>
          </p:cNvPr>
          <p:cNvSpPr>
            <a:spLocks noGrp="1"/>
          </p:cNvSpPr>
          <p:nvPr>
            <p:ph type="body" sz="quarter" idx="58" hasCustomPrompt="1"/>
          </p:nvPr>
        </p:nvSpPr>
        <p:spPr>
          <a:xfrm>
            <a:off x="10634472"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5" name="Text Placeholder 3">
            <a:extLst>
              <a:ext uri="{FF2B5EF4-FFF2-40B4-BE49-F238E27FC236}">
                <a16:creationId xmlns:a16="http://schemas.microsoft.com/office/drawing/2014/main" id="{06405A2E-994F-49B5-ABCB-1CA1FCEB08C7}"/>
              </a:ext>
            </a:extLst>
          </p:cNvPr>
          <p:cNvSpPr>
            <a:spLocks noGrp="1"/>
          </p:cNvSpPr>
          <p:nvPr>
            <p:ph type="body" sz="quarter" idx="59" hasCustomPrompt="1"/>
          </p:nvPr>
        </p:nvSpPr>
        <p:spPr>
          <a:xfrm>
            <a:off x="5360987" y="2055840"/>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67" name="Date Placeholder 4">
            <a:extLst>
              <a:ext uri="{FF2B5EF4-FFF2-40B4-BE49-F238E27FC236}">
                <a16:creationId xmlns:a16="http://schemas.microsoft.com/office/drawing/2014/main" id="{33000A7A-B075-4FF0-8FCA-89256A1A66C8}"/>
              </a:ext>
            </a:extLst>
          </p:cNvPr>
          <p:cNvSpPr>
            <a:spLocks noGrp="1"/>
          </p:cNvSpPr>
          <p:nvPr>
            <p:ph type="dt" sz="half" idx="61"/>
          </p:nvPr>
        </p:nvSpPr>
        <p:spPr>
          <a:xfrm>
            <a:off x="838200" y="6356350"/>
            <a:ext cx="2743200" cy="365125"/>
          </a:xfrm>
        </p:spPr>
        <p:txBody>
          <a:bodyPr/>
          <a:lstStyle>
            <a:lvl1pPr>
              <a:defRPr>
                <a:solidFill>
                  <a:schemeClr val="tx1">
                    <a:lumMod val="65000"/>
                    <a:lumOff val="35000"/>
                  </a:schemeClr>
                </a:solidFill>
              </a:defRPr>
            </a:lvl1pPr>
          </a:lstStyle>
          <a:p>
            <a:r>
              <a:rPr lang="en-US"/>
              <a:t>7/14/20XX</a:t>
            </a:r>
            <a:endParaRPr lang="en-US" dirty="0"/>
          </a:p>
        </p:txBody>
      </p:sp>
      <p:sp>
        <p:nvSpPr>
          <p:cNvPr id="3" name="Rectangle 2">
            <a:extLst>
              <a:ext uri="{FF2B5EF4-FFF2-40B4-BE49-F238E27FC236}">
                <a16:creationId xmlns:a16="http://schemas.microsoft.com/office/drawing/2014/main" id="{57AB03C7-C423-4EA2-AC0C-C153413E216C}"/>
              </a:ext>
            </a:extLst>
          </p:cNvPr>
          <p:cNvSpPr/>
          <p:nvPr userDrawn="1"/>
        </p:nvSpPr>
        <p:spPr>
          <a:xfrm>
            <a:off x="929640" y="3943857"/>
            <a:ext cx="1033272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0281599"/>
      </p:ext>
    </p:extLst>
  </p:cSld>
  <p:clrMapOvr>
    <a:masterClrMapping/>
  </p:clrMapOvr>
</p:sldLayout>
</file>

<file path=ppt/slideLayouts/slideLayout16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365760"/>
            <a:ext cx="10515600"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35702293"/>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28" name="Picture Placeholder 27">
            <a:extLst>
              <a:ext uri="{FF2B5EF4-FFF2-40B4-BE49-F238E27FC236}">
                <a16:creationId xmlns:a16="http://schemas.microsoft.com/office/drawing/2014/main" id="{8A4789F7-47F3-492F-8AE6-209A1044F3DD}"/>
              </a:ext>
            </a:extLst>
          </p:cNvPr>
          <p:cNvSpPr>
            <a:spLocks noGrp="1"/>
          </p:cNvSpPr>
          <p:nvPr>
            <p:ph type="pic" sz="quarter" idx="13"/>
          </p:nvPr>
        </p:nvSpPr>
        <p:spPr>
          <a:xfrm>
            <a:off x="914400" y="2047876"/>
            <a:ext cx="2103120" cy="2913793"/>
          </a:xfrm>
          <a:custGeom>
            <a:avLst/>
            <a:gdLst>
              <a:gd name="connsiteX0" fmla="*/ 0 w 2103120"/>
              <a:gd name="connsiteY0" fmla="*/ 0 h 2913793"/>
              <a:gd name="connsiteX1" fmla="*/ 2103120 w 2103120"/>
              <a:gd name="connsiteY1" fmla="*/ 0 h 2913793"/>
              <a:gd name="connsiteX2" fmla="*/ 2103120 w 2103120"/>
              <a:gd name="connsiteY2" fmla="*/ 2913793 h 2913793"/>
              <a:gd name="connsiteX3" fmla="*/ 0 w 2103120"/>
              <a:gd name="connsiteY3" fmla="*/ 2913793 h 2913793"/>
            </a:gdLst>
            <a:ahLst/>
            <a:cxnLst>
              <a:cxn ang="0">
                <a:pos x="connsiteX0" y="connsiteY0"/>
              </a:cxn>
              <a:cxn ang="0">
                <a:pos x="connsiteX1" y="connsiteY1"/>
              </a:cxn>
              <a:cxn ang="0">
                <a:pos x="connsiteX2" y="connsiteY2"/>
              </a:cxn>
              <a:cxn ang="0">
                <a:pos x="connsiteX3" y="connsiteY3"/>
              </a:cxn>
            </a:cxnLst>
            <a:rect l="l" t="t" r="r" b="b"/>
            <a:pathLst>
              <a:path w="2103120" h="2913793">
                <a:moveTo>
                  <a:pt x="0" y="0"/>
                </a:moveTo>
                <a:lnTo>
                  <a:pt x="2103120" y="0"/>
                </a:lnTo>
                <a:lnTo>
                  <a:pt x="2103120" y="2913793"/>
                </a:lnTo>
                <a:lnTo>
                  <a:pt x="0" y="2913793"/>
                </a:lnTo>
                <a:close/>
              </a:path>
            </a:pathLst>
          </a:custGeom>
          <a:solidFill>
            <a:schemeClr val="accent6">
              <a:lumMod val="20000"/>
              <a:lumOff val="80000"/>
            </a:schemeClr>
          </a:solidFill>
        </p:spPr>
        <p:txBody>
          <a:bodyPr wrap="square">
            <a:noAutofit/>
          </a:bodyPr>
          <a:lstStyle/>
          <a:p>
            <a:endParaRPr lang="en-US" dirty="0"/>
          </a:p>
        </p:txBody>
      </p:sp>
      <p:sp>
        <p:nvSpPr>
          <p:cNvPr id="9" name="Text Placeholder 8">
            <a:extLst>
              <a:ext uri="{FF2B5EF4-FFF2-40B4-BE49-F238E27FC236}">
                <a16:creationId xmlns:a16="http://schemas.microsoft.com/office/drawing/2014/main" id="{51E566A4-E145-4128-B0EB-DEE6D486BE8A}"/>
              </a:ext>
            </a:extLst>
          </p:cNvPr>
          <p:cNvSpPr>
            <a:spLocks noGrp="1"/>
          </p:cNvSpPr>
          <p:nvPr>
            <p:ph type="body" sz="quarter" idx="14" hasCustomPrompt="1"/>
          </p:nvPr>
        </p:nvSpPr>
        <p:spPr>
          <a:xfrm>
            <a:off x="911352"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1" name="Text Placeholder 10">
            <a:extLst>
              <a:ext uri="{FF2B5EF4-FFF2-40B4-BE49-F238E27FC236}">
                <a16:creationId xmlns:a16="http://schemas.microsoft.com/office/drawing/2014/main" id="{0B143611-92A8-4EFD-9C6A-0D18F4DE154D}"/>
              </a:ext>
            </a:extLst>
          </p:cNvPr>
          <p:cNvSpPr>
            <a:spLocks noGrp="1"/>
          </p:cNvSpPr>
          <p:nvPr>
            <p:ph type="body" sz="quarter" idx="15" hasCustomPrompt="1"/>
          </p:nvPr>
        </p:nvSpPr>
        <p:spPr>
          <a:xfrm>
            <a:off x="911352"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7" name="Picture Placeholder 26">
            <a:extLst>
              <a:ext uri="{FF2B5EF4-FFF2-40B4-BE49-F238E27FC236}">
                <a16:creationId xmlns:a16="http://schemas.microsoft.com/office/drawing/2014/main" id="{25A9EE92-C505-4777-B442-72C5A0BDCBF7}"/>
              </a:ext>
            </a:extLst>
          </p:cNvPr>
          <p:cNvSpPr>
            <a:spLocks noGrp="1"/>
          </p:cNvSpPr>
          <p:nvPr>
            <p:ph type="pic" sz="quarter" idx="16"/>
          </p:nvPr>
        </p:nvSpPr>
        <p:spPr>
          <a:xfrm>
            <a:off x="366776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3017520 h 3017520"/>
              <a:gd name="connsiteX3" fmla="*/ 2102104 w 2103120"/>
              <a:gd name="connsiteY3" fmla="*/ 3017520 h 3017520"/>
              <a:gd name="connsiteX4" fmla="*/ 2102104 w 2103120"/>
              <a:gd name="connsiteY4" fmla="*/ 2910625 h 3017520"/>
              <a:gd name="connsiteX5" fmla="*/ 0 w 2103120"/>
              <a:gd name="connsiteY5" fmla="*/ 2910625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3017520"/>
                </a:lnTo>
                <a:lnTo>
                  <a:pt x="2102104" y="3017520"/>
                </a:lnTo>
                <a:lnTo>
                  <a:pt x="2102104" y="2910625"/>
                </a:lnTo>
                <a:lnTo>
                  <a:pt x="0" y="2910625"/>
                </a:lnTo>
                <a:close/>
              </a:path>
            </a:pathLst>
          </a:custGeom>
          <a:solidFill>
            <a:schemeClr val="accent6">
              <a:lumMod val="20000"/>
              <a:lumOff val="80000"/>
            </a:schemeClr>
          </a:solidFill>
        </p:spPr>
        <p:txBody>
          <a:bodyPr wrap="square">
            <a:noAutofit/>
          </a:bodyPr>
          <a:lstStyle/>
          <a:p>
            <a:endParaRPr lang="en-US" dirty="0"/>
          </a:p>
        </p:txBody>
      </p:sp>
      <p:sp>
        <p:nvSpPr>
          <p:cNvPr id="13" name="Text Placeholder 8">
            <a:extLst>
              <a:ext uri="{FF2B5EF4-FFF2-40B4-BE49-F238E27FC236}">
                <a16:creationId xmlns:a16="http://schemas.microsoft.com/office/drawing/2014/main" id="{0224436F-4BCF-481B-B0A9-C4AE888185BE}"/>
              </a:ext>
            </a:extLst>
          </p:cNvPr>
          <p:cNvSpPr>
            <a:spLocks noGrp="1"/>
          </p:cNvSpPr>
          <p:nvPr>
            <p:ph type="body" sz="quarter" idx="17" hasCustomPrompt="1"/>
          </p:nvPr>
        </p:nvSpPr>
        <p:spPr>
          <a:xfrm>
            <a:off x="3666744"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0">
            <a:extLst>
              <a:ext uri="{FF2B5EF4-FFF2-40B4-BE49-F238E27FC236}">
                <a16:creationId xmlns:a16="http://schemas.microsoft.com/office/drawing/2014/main" id="{CE81F848-2A43-484F-8AB0-8E45A1507945}"/>
              </a:ext>
            </a:extLst>
          </p:cNvPr>
          <p:cNvSpPr>
            <a:spLocks noGrp="1"/>
          </p:cNvSpPr>
          <p:nvPr>
            <p:ph type="body" sz="quarter" idx="18" hasCustomPrompt="1"/>
          </p:nvPr>
        </p:nvSpPr>
        <p:spPr>
          <a:xfrm>
            <a:off x="3666744"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6" name="Picture Placeholder 25">
            <a:extLst>
              <a:ext uri="{FF2B5EF4-FFF2-40B4-BE49-F238E27FC236}">
                <a16:creationId xmlns:a16="http://schemas.microsoft.com/office/drawing/2014/main" id="{B98E2731-9AE8-4D4E-969E-814287EE84AB}"/>
              </a:ext>
            </a:extLst>
          </p:cNvPr>
          <p:cNvSpPr>
            <a:spLocks noGrp="1"/>
          </p:cNvSpPr>
          <p:nvPr>
            <p:ph type="pic" sz="quarter" idx="19"/>
          </p:nvPr>
        </p:nvSpPr>
        <p:spPr>
          <a:xfrm>
            <a:off x="642112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3017520 h 3017520"/>
              <a:gd name="connsiteX3" fmla="*/ 2100725 w 2103120"/>
              <a:gd name="connsiteY3" fmla="*/ 3017520 h 3017520"/>
              <a:gd name="connsiteX4" fmla="*/ 2100725 w 2103120"/>
              <a:gd name="connsiteY4" fmla="*/ 2910625 h 3017520"/>
              <a:gd name="connsiteX5" fmla="*/ 0 w 2103120"/>
              <a:gd name="connsiteY5" fmla="*/ 2910625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3017520"/>
                </a:lnTo>
                <a:lnTo>
                  <a:pt x="2100725" y="3017520"/>
                </a:lnTo>
                <a:lnTo>
                  <a:pt x="2100725" y="2910625"/>
                </a:lnTo>
                <a:lnTo>
                  <a:pt x="0" y="2910625"/>
                </a:lnTo>
                <a:close/>
              </a:path>
            </a:pathLst>
          </a:custGeom>
          <a:solidFill>
            <a:schemeClr val="accent6">
              <a:lumMod val="20000"/>
              <a:lumOff val="80000"/>
            </a:schemeClr>
          </a:solidFill>
        </p:spPr>
        <p:txBody>
          <a:bodyPr wrap="square">
            <a:noAutofit/>
          </a:bodyPr>
          <a:lstStyle/>
          <a:p>
            <a:endParaRPr lang="en-US" dirty="0"/>
          </a:p>
        </p:txBody>
      </p:sp>
      <p:sp>
        <p:nvSpPr>
          <p:cNvPr id="16" name="Text Placeholder 8">
            <a:extLst>
              <a:ext uri="{FF2B5EF4-FFF2-40B4-BE49-F238E27FC236}">
                <a16:creationId xmlns:a16="http://schemas.microsoft.com/office/drawing/2014/main" id="{AB0DA7E8-8D66-4F86-86F2-604044642B80}"/>
              </a:ext>
            </a:extLst>
          </p:cNvPr>
          <p:cNvSpPr>
            <a:spLocks noGrp="1"/>
          </p:cNvSpPr>
          <p:nvPr>
            <p:ph type="body" sz="quarter" idx="20" hasCustomPrompt="1"/>
          </p:nvPr>
        </p:nvSpPr>
        <p:spPr>
          <a:xfrm>
            <a:off x="6419088"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0">
            <a:extLst>
              <a:ext uri="{FF2B5EF4-FFF2-40B4-BE49-F238E27FC236}">
                <a16:creationId xmlns:a16="http://schemas.microsoft.com/office/drawing/2014/main" id="{3DC8F7DC-7D79-452D-89D4-DC0155C96864}"/>
              </a:ext>
            </a:extLst>
          </p:cNvPr>
          <p:cNvSpPr>
            <a:spLocks noGrp="1"/>
          </p:cNvSpPr>
          <p:nvPr>
            <p:ph type="body" sz="quarter" idx="21" hasCustomPrompt="1"/>
          </p:nvPr>
        </p:nvSpPr>
        <p:spPr>
          <a:xfrm>
            <a:off x="6419088"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5" name="Picture Placeholder 24">
            <a:extLst>
              <a:ext uri="{FF2B5EF4-FFF2-40B4-BE49-F238E27FC236}">
                <a16:creationId xmlns:a16="http://schemas.microsoft.com/office/drawing/2014/main" id="{ACF06764-EDD6-4592-AF7B-7BF92AF387F7}"/>
              </a:ext>
            </a:extLst>
          </p:cNvPr>
          <p:cNvSpPr>
            <a:spLocks noGrp="1"/>
          </p:cNvSpPr>
          <p:nvPr>
            <p:ph type="pic" sz="quarter" idx="22"/>
          </p:nvPr>
        </p:nvSpPr>
        <p:spPr>
          <a:xfrm>
            <a:off x="917448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2910625 h 3017520"/>
              <a:gd name="connsiteX3" fmla="*/ 2268 w 2103120"/>
              <a:gd name="connsiteY3" fmla="*/ 2910625 h 3017520"/>
              <a:gd name="connsiteX4" fmla="*/ 2268 w 2103120"/>
              <a:gd name="connsiteY4" fmla="*/ 3017520 h 3017520"/>
              <a:gd name="connsiteX5" fmla="*/ 0 w 2103120"/>
              <a:gd name="connsiteY5" fmla="*/ 3017520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2910625"/>
                </a:lnTo>
                <a:lnTo>
                  <a:pt x="2268" y="2910625"/>
                </a:lnTo>
                <a:lnTo>
                  <a:pt x="2268" y="3017520"/>
                </a:lnTo>
                <a:lnTo>
                  <a:pt x="0" y="3017520"/>
                </a:lnTo>
                <a:close/>
              </a:path>
            </a:pathLst>
          </a:custGeom>
          <a:solidFill>
            <a:schemeClr val="accent6">
              <a:lumMod val="20000"/>
              <a:lumOff val="80000"/>
            </a:schemeClr>
          </a:solidFill>
        </p:spPr>
        <p:txBody>
          <a:bodyPr wrap="square">
            <a:noAutofit/>
          </a:bodyPr>
          <a:lstStyle/>
          <a:p>
            <a:endParaRPr lang="en-US" dirty="0"/>
          </a:p>
        </p:txBody>
      </p:sp>
      <p:sp>
        <p:nvSpPr>
          <p:cNvPr id="19" name="Text Placeholder 8">
            <a:extLst>
              <a:ext uri="{FF2B5EF4-FFF2-40B4-BE49-F238E27FC236}">
                <a16:creationId xmlns:a16="http://schemas.microsoft.com/office/drawing/2014/main" id="{0810DF3C-ABDE-477A-AAF0-72B27ED17495}"/>
              </a:ext>
            </a:extLst>
          </p:cNvPr>
          <p:cNvSpPr>
            <a:spLocks noGrp="1"/>
          </p:cNvSpPr>
          <p:nvPr>
            <p:ph type="body" sz="quarter" idx="23" hasCustomPrompt="1"/>
          </p:nvPr>
        </p:nvSpPr>
        <p:spPr>
          <a:xfrm>
            <a:off x="9171432"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0">
            <a:extLst>
              <a:ext uri="{FF2B5EF4-FFF2-40B4-BE49-F238E27FC236}">
                <a16:creationId xmlns:a16="http://schemas.microsoft.com/office/drawing/2014/main" id="{EBB0D63B-5F58-422A-A566-A7DE54E85F3B}"/>
              </a:ext>
            </a:extLst>
          </p:cNvPr>
          <p:cNvSpPr>
            <a:spLocks noGrp="1"/>
          </p:cNvSpPr>
          <p:nvPr>
            <p:ph type="body" sz="quarter" idx="24" hasCustomPrompt="1"/>
          </p:nvPr>
        </p:nvSpPr>
        <p:spPr>
          <a:xfrm>
            <a:off x="9171432"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9" name="Rectangle 28">
            <a:extLst>
              <a:ext uri="{FF2B5EF4-FFF2-40B4-BE49-F238E27FC236}">
                <a16:creationId xmlns:a16="http://schemas.microsoft.com/office/drawing/2014/main" id="{EBFF9948-88DC-4F9B-ADAB-743B4534E394}"/>
              </a:ext>
              <a:ext uri="{C183D7F6-B498-43B3-948B-1728B52AA6E4}">
                <adec:decorative xmlns:adec="http://schemas.microsoft.com/office/drawing/2017/decorative" val="1"/>
              </a:ext>
            </a:extLst>
          </p:cNvPr>
          <p:cNvSpPr/>
          <p:nvPr userDrawn="1"/>
        </p:nvSpPr>
        <p:spPr>
          <a:xfrm>
            <a:off x="914400" y="496166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74AB8730-C1E9-4C39-AD6B-791ECCB2A856}"/>
              </a:ext>
              <a:ext uri="{C183D7F6-B498-43B3-948B-1728B52AA6E4}">
                <adec:decorative xmlns:adec="http://schemas.microsoft.com/office/drawing/2017/decorative" val="1"/>
              </a:ext>
            </a:extLst>
          </p:cNvPr>
          <p:cNvSpPr/>
          <p:nvPr userDrawn="1"/>
        </p:nvSpPr>
        <p:spPr>
          <a:xfrm>
            <a:off x="3666744"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FD0B1428-A83E-4197-AB02-D6F4EE2027A3}"/>
              </a:ext>
              <a:ext uri="{C183D7F6-B498-43B3-948B-1728B52AA6E4}">
                <adec:decorative xmlns:adec="http://schemas.microsoft.com/office/drawing/2017/decorative" val="1"/>
              </a:ext>
            </a:extLst>
          </p:cNvPr>
          <p:cNvSpPr/>
          <p:nvPr userDrawn="1"/>
        </p:nvSpPr>
        <p:spPr>
          <a:xfrm>
            <a:off x="6418725"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24BAF707-3808-4238-963B-95584798BE51}"/>
              </a:ext>
              <a:ext uri="{C183D7F6-B498-43B3-948B-1728B52AA6E4}">
                <adec:decorative xmlns:adec="http://schemas.microsoft.com/office/drawing/2017/decorative" val="1"/>
              </a:ext>
            </a:extLst>
          </p:cNvPr>
          <p:cNvSpPr/>
          <p:nvPr userDrawn="1"/>
        </p:nvSpPr>
        <p:spPr>
          <a:xfrm>
            <a:off x="9176748"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Team 8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44" name="Picture Placeholder 43">
            <a:extLst>
              <a:ext uri="{FF2B5EF4-FFF2-40B4-BE49-F238E27FC236}">
                <a16:creationId xmlns:a16="http://schemas.microsoft.com/office/drawing/2014/main" id="{D0D0D822-3E52-4D3E-BD04-0A87AF2312B0}"/>
              </a:ext>
            </a:extLst>
          </p:cNvPr>
          <p:cNvSpPr>
            <a:spLocks noGrp="1"/>
          </p:cNvSpPr>
          <p:nvPr>
            <p:ph type="pic" sz="quarter" idx="13"/>
          </p:nvPr>
        </p:nvSpPr>
        <p:spPr>
          <a:xfrm>
            <a:off x="91440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264244 h 1371600"/>
              <a:gd name="connsiteX3" fmla="*/ 142 w 2103120"/>
              <a:gd name="connsiteY3" fmla="*/ 1264244 h 1371600"/>
              <a:gd name="connsiteX4" fmla="*/ 142 w 2103120"/>
              <a:gd name="connsiteY4" fmla="*/ 1371600 h 1371600"/>
              <a:gd name="connsiteX5" fmla="*/ 0 w 2103120"/>
              <a:gd name="connsiteY5" fmla="*/ 137160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264244"/>
                </a:lnTo>
                <a:lnTo>
                  <a:pt x="142" y="1264244"/>
                </a:lnTo>
                <a:lnTo>
                  <a:pt x="142" y="1371600"/>
                </a:lnTo>
                <a:lnTo>
                  <a:pt x="0" y="1371600"/>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9" name="Text Placeholder 8">
            <a:extLst>
              <a:ext uri="{FF2B5EF4-FFF2-40B4-BE49-F238E27FC236}">
                <a16:creationId xmlns:a16="http://schemas.microsoft.com/office/drawing/2014/main" id="{51E566A4-E145-4128-B0EB-DEE6D486BE8A}"/>
              </a:ext>
            </a:extLst>
          </p:cNvPr>
          <p:cNvSpPr>
            <a:spLocks noGrp="1"/>
          </p:cNvSpPr>
          <p:nvPr>
            <p:ph type="body" sz="quarter" idx="14" hasCustomPrompt="1"/>
          </p:nvPr>
        </p:nvSpPr>
        <p:spPr>
          <a:xfrm>
            <a:off x="911352"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1" name="Text Placeholder 10">
            <a:extLst>
              <a:ext uri="{FF2B5EF4-FFF2-40B4-BE49-F238E27FC236}">
                <a16:creationId xmlns:a16="http://schemas.microsoft.com/office/drawing/2014/main" id="{0B143611-92A8-4EFD-9C6A-0D18F4DE154D}"/>
              </a:ext>
            </a:extLst>
          </p:cNvPr>
          <p:cNvSpPr>
            <a:spLocks noGrp="1"/>
          </p:cNvSpPr>
          <p:nvPr>
            <p:ph type="body" sz="quarter" idx="15" hasCustomPrompt="1"/>
          </p:nvPr>
        </p:nvSpPr>
        <p:spPr>
          <a:xfrm>
            <a:off x="911352"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3" name="Picture Placeholder 42">
            <a:extLst>
              <a:ext uri="{FF2B5EF4-FFF2-40B4-BE49-F238E27FC236}">
                <a16:creationId xmlns:a16="http://schemas.microsoft.com/office/drawing/2014/main" id="{F1850C15-0C47-405D-A6CC-FC41802A67C8}"/>
              </a:ext>
            </a:extLst>
          </p:cNvPr>
          <p:cNvSpPr>
            <a:spLocks noGrp="1"/>
          </p:cNvSpPr>
          <p:nvPr>
            <p:ph type="pic" sz="quarter" idx="16"/>
          </p:nvPr>
        </p:nvSpPr>
        <p:spPr>
          <a:xfrm>
            <a:off x="366776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2683 w 2103120"/>
              <a:gd name="connsiteY3" fmla="*/ 1371600 h 1371600"/>
              <a:gd name="connsiteX4" fmla="*/ 2102683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2683" y="1371600"/>
                </a:lnTo>
                <a:lnTo>
                  <a:pt x="2102683" y="1266213"/>
                </a:lnTo>
                <a:lnTo>
                  <a:pt x="0" y="1266213"/>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13" name="Text Placeholder 8">
            <a:extLst>
              <a:ext uri="{FF2B5EF4-FFF2-40B4-BE49-F238E27FC236}">
                <a16:creationId xmlns:a16="http://schemas.microsoft.com/office/drawing/2014/main" id="{0224436F-4BCF-481B-B0A9-C4AE888185BE}"/>
              </a:ext>
            </a:extLst>
          </p:cNvPr>
          <p:cNvSpPr>
            <a:spLocks noGrp="1"/>
          </p:cNvSpPr>
          <p:nvPr>
            <p:ph type="body" sz="quarter" idx="17" hasCustomPrompt="1"/>
          </p:nvPr>
        </p:nvSpPr>
        <p:spPr>
          <a:xfrm>
            <a:off x="3666744"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0">
            <a:extLst>
              <a:ext uri="{FF2B5EF4-FFF2-40B4-BE49-F238E27FC236}">
                <a16:creationId xmlns:a16="http://schemas.microsoft.com/office/drawing/2014/main" id="{CE81F848-2A43-484F-8AB0-8E45A1507945}"/>
              </a:ext>
            </a:extLst>
          </p:cNvPr>
          <p:cNvSpPr>
            <a:spLocks noGrp="1"/>
          </p:cNvSpPr>
          <p:nvPr>
            <p:ph type="body" sz="quarter" idx="18" hasCustomPrompt="1"/>
          </p:nvPr>
        </p:nvSpPr>
        <p:spPr>
          <a:xfrm>
            <a:off x="3666744"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2" name="Picture Placeholder 41">
            <a:extLst>
              <a:ext uri="{FF2B5EF4-FFF2-40B4-BE49-F238E27FC236}">
                <a16:creationId xmlns:a16="http://schemas.microsoft.com/office/drawing/2014/main" id="{4BE5C88B-BE08-4186-BF4E-95E5811D1874}"/>
              </a:ext>
            </a:extLst>
          </p:cNvPr>
          <p:cNvSpPr>
            <a:spLocks noGrp="1"/>
          </p:cNvSpPr>
          <p:nvPr>
            <p:ph type="pic" sz="quarter" idx="19"/>
          </p:nvPr>
        </p:nvSpPr>
        <p:spPr>
          <a:xfrm>
            <a:off x="642112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0867 w 2103120"/>
              <a:gd name="connsiteY3" fmla="*/ 1371600 h 1371600"/>
              <a:gd name="connsiteX4" fmla="*/ 2100867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0867" y="1371600"/>
                </a:lnTo>
                <a:lnTo>
                  <a:pt x="2100867" y="1266213"/>
                </a:lnTo>
                <a:lnTo>
                  <a:pt x="0" y="1266213"/>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16" name="Text Placeholder 8">
            <a:extLst>
              <a:ext uri="{FF2B5EF4-FFF2-40B4-BE49-F238E27FC236}">
                <a16:creationId xmlns:a16="http://schemas.microsoft.com/office/drawing/2014/main" id="{AB0DA7E8-8D66-4F86-86F2-604044642B80}"/>
              </a:ext>
            </a:extLst>
          </p:cNvPr>
          <p:cNvSpPr>
            <a:spLocks noGrp="1"/>
          </p:cNvSpPr>
          <p:nvPr>
            <p:ph type="body" sz="quarter" idx="20" hasCustomPrompt="1"/>
          </p:nvPr>
        </p:nvSpPr>
        <p:spPr>
          <a:xfrm>
            <a:off x="6419088"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0">
            <a:extLst>
              <a:ext uri="{FF2B5EF4-FFF2-40B4-BE49-F238E27FC236}">
                <a16:creationId xmlns:a16="http://schemas.microsoft.com/office/drawing/2014/main" id="{3DC8F7DC-7D79-452D-89D4-DC0155C96864}"/>
              </a:ext>
            </a:extLst>
          </p:cNvPr>
          <p:cNvSpPr>
            <a:spLocks noGrp="1"/>
          </p:cNvSpPr>
          <p:nvPr>
            <p:ph type="body" sz="quarter" idx="21" hasCustomPrompt="1"/>
          </p:nvPr>
        </p:nvSpPr>
        <p:spPr>
          <a:xfrm>
            <a:off x="6419088"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1" name="Picture Placeholder 40">
            <a:extLst>
              <a:ext uri="{FF2B5EF4-FFF2-40B4-BE49-F238E27FC236}">
                <a16:creationId xmlns:a16="http://schemas.microsoft.com/office/drawing/2014/main" id="{CF3E2C3A-A072-436A-8C0E-682F06540C4F}"/>
              </a:ext>
            </a:extLst>
          </p:cNvPr>
          <p:cNvSpPr>
            <a:spLocks noGrp="1"/>
          </p:cNvSpPr>
          <p:nvPr>
            <p:ph type="pic" sz="quarter" idx="22"/>
          </p:nvPr>
        </p:nvSpPr>
        <p:spPr>
          <a:xfrm>
            <a:off x="917448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1667 w 2103120"/>
              <a:gd name="connsiteY3" fmla="*/ 1371600 h 1371600"/>
              <a:gd name="connsiteX4" fmla="*/ 2101667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1667" y="1371600"/>
                </a:lnTo>
                <a:lnTo>
                  <a:pt x="2101667" y="1266213"/>
                </a:lnTo>
                <a:lnTo>
                  <a:pt x="0" y="1266213"/>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19" name="Text Placeholder 8">
            <a:extLst>
              <a:ext uri="{FF2B5EF4-FFF2-40B4-BE49-F238E27FC236}">
                <a16:creationId xmlns:a16="http://schemas.microsoft.com/office/drawing/2014/main" id="{0810DF3C-ABDE-477A-AAF0-72B27ED17495}"/>
              </a:ext>
            </a:extLst>
          </p:cNvPr>
          <p:cNvSpPr>
            <a:spLocks noGrp="1"/>
          </p:cNvSpPr>
          <p:nvPr>
            <p:ph type="body" sz="quarter" idx="23" hasCustomPrompt="1"/>
          </p:nvPr>
        </p:nvSpPr>
        <p:spPr>
          <a:xfrm>
            <a:off x="9171432"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0">
            <a:extLst>
              <a:ext uri="{FF2B5EF4-FFF2-40B4-BE49-F238E27FC236}">
                <a16:creationId xmlns:a16="http://schemas.microsoft.com/office/drawing/2014/main" id="{EBB0D63B-5F58-422A-A566-A7DE54E85F3B}"/>
              </a:ext>
            </a:extLst>
          </p:cNvPr>
          <p:cNvSpPr>
            <a:spLocks noGrp="1"/>
          </p:cNvSpPr>
          <p:nvPr>
            <p:ph type="body" sz="quarter" idx="24" hasCustomPrompt="1"/>
          </p:nvPr>
        </p:nvSpPr>
        <p:spPr>
          <a:xfrm>
            <a:off x="9171432"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5" name="Picture Placeholder 44">
            <a:extLst>
              <a:ext uri="{FF2B5EF4-FFF2-40B4-BE49-F238E27FC236}">
                <a16:creationId xmlns:a16="http://schemas.microsoft.com/office/drawing/2014/main" id="{20DAF781-CA6C-43D3-B553-E58DBF509A4A}"/>
              </a:ext>
            </a:extLst>
          </p:cNvPr>
          <p:cNvSpPr>
            <a:spLocks noGrp="1"/>
          </p:cNvSpPr>
          <p:nvPr>
            <p:ph type="pic" sz="quarter" idx="25"/>
          </p:nvPr>
        </p:nvSpPr>
        <p:spPr>
          <a:xfrm>
            <a:off x="91744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276026 h 1371600"/>
              <a:gd name="connsiteX3" fmla="*/ 624 w 2103120"/>
              <a:gd name="connsiteY3" fmla="*/ 1276026 h 1371600"/>
              <a:gd name="connsiteX4" fmla="*/ 624 w 2103120"/>
              <a:gd name="connsiteY4" fmla="*/ 1371600 h 1371600"/>
              <a:gd name="connsiteX5" fmla="*/ 0 w 2103120"/>
              <a:gd name="connsiteY5" fmla="*/ 137160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276026"/>
                </a:lnTo>
                <a:lnTo>
                  <a:pt x="624" y="1276026"/>
                </a:lnTo>
                <a:lnTo>
                  <a:pt x="624" y="1371600"/>
                </a:lnTo>
                <a:lnTo>
                  <a:pt x="0" y="1371600"/>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22" name="Text Placeholder 8">
            <a:extLst>
              <a:ext uri="{FF2B5EF4-FFF2-40B4-BE49-F238E27FC236}">
                <a16:creationId xmlns:a16="http://schemas.microsoft.com/office/drawing/2014/main" id="{E502DEDD-A955-4A8D-9A05-828A01CE551D}"/>
              </a:ext>
            </a:extLst>
          </p:cNvPr>
          <p:cNvSpPr>
            <a:spLocks noGrp="1"/>
          </p:cNvSpPr>
          <p:nvPr>
            <p:ph type="body" sz="quarter" idx="26" hasCustomPrompt="1"/>
          </p:nvPr>
        </p:nvSpPr>
        <p:spPr>
          <a:xfrm>
            <a:off x="914400"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3" name="Text Placeholder 10">
            <a:extLst>
              <a:ext uri="{FF2B5EF4-FFF2-40B4-BE49-F238E27FC236}">
                <a16:creationId xmlns:a16="http://schemas.microsoft.com/office/drawing/2014/main" id="{E76CEA8C-8899-44E0-9F47-106A711A4CC1}"/>
              </a:ext>
            </a:extLst>
          </p:cNvPr>
          <p:cNvSpPr>
            <a:spLocks noGrp="1"/>
          </p:cNvSpPr>
          <p:nvPr>
            <p:ph type="body" sz="quarter" idx="27" hasCustomPrompt="1"/>
          </p:nvPr>
        </p:nvSpPr>
        <p:spPr>
          <a:xfrm>
            <a:off x="914400"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6" name="Picture Placeholder 45">
            <a:extLst>
              <a:ext uri="{FF2B5EF4-FFF2-40B4-BE49-F238E27FC236}">
                <a16:creationId xmlns:a16="http://schemas.microsoft.com/office/drawing/2014/main" id="{4DE21878-7282-49DF-A1B3-B38F5A85F71A}"/>
              </a:ext>
            </a:extLst>
          </p:cNvPr>
          <p:cNvSpPr>
            <a:spLocks noGrp="1"/>
          </p:cNvSpPr>
          <p:nvPr>
            <p:ph type="pic" sz="quarter" idx="28"/>
          </p:nvPr>
        </p:nvSpPr>
        <p:spPr>
          <a:xfrm>
            <a:off x="367080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2728 w 2103120"/>
              <a:gd name="connsiteY3" fmla="*/ 1371600 h 1371600"/>
              <a:gd name="connsiteX4" fmla="*/ 2102728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2728" y="1371600"/>
                </a:lnTo>
                <a:lnTo>
                  <a:pt x="2102728" y="1277995"/>
                </a:lnTo>
                <a:lnTo>
                  <a:pt x="0" y="1277995"/>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25" name="Text Placeholder 8">
            <a:extLst>
              <a:ext uri="{FF2B5EF4-FFF2-40B4-BE49-F238E27FC236}">
                <a16:creationId xmlns:a16="http://schemas.microsoft.com/office/drawing/2014/main" id="{3179BABC-F01C-4C09-BE82-C1C218CA476F}"/>
              </a:ext>
            </a:extLst>
          </p:cNvPr>
          <p:cNvSpPr>
            <a:spLocks noGrp="1"/>
          </p:cNvSpPr>
          <p:nvPr>
            <p:ph type="body" sz="quarter" idx="29" hasCustomPrompt="1"/>
          </p:nvPr>
        </p:nvSpPr>
        <p:spPr>
          <a:xfrm>
            <a:off x="3669792"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6" name="Text Placeholder 10">
            <a:extLst>
              <a:ext uri="{FF2B5EF4-FFF2-40B4-BE49-F238E27FC236}">
                <a16:creationId xmlns:a16="http://schemas.microsoft.com/office/drawing/2014/main" id="{7B1CE826-A5B2-4507-ADB0-BD2BFE4B8BB9}"/>
              </a:ext>
            </a:extLst>
          </p:cNvPr>
          <p:cNvSpPr>
            <a:spLocks noGrp="1"/>
          </p:cNvSpPr>
          <p:nvPr>
            <p:ph type="body" sz="quarter" idx="30" hasCustomPrompt="1"/>
          </p:nvPr>
        </p:nvSpPr>
        <p:spPr>
          <a:xfrm>
            <a:off x="3669792"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7" name="Picture Placeholder 46">
            <a:extLst>
              <a:ext uri="{FF2B5EF4-FFF2-40B4-BE49-F238E27FC236}">
                <a16:creationId xmlns:a16="http://schemas.microsoft.com/office/drawing/2014/main" id="{09624F3D-E589-4C68-B98A-566CCAAA98D1}"/>
              </a:ext>
            </a:extLst>
          </p:cNvPr>
          <p:cNvSpPr>
            <a:spLocks noGrp="1"/>
          </p:cNvSpPr>
          <p:nvPr>
            <p:ph type="pic" sz="quarter" idx="31"/>
          </p:nvPr>
        </p:nvSpPr>
        <p:spPr>
          <a:xfrm>
            <a:off x="642416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098017 w 2103120"/>
              <a:gd name="connsiteY3" fmla="*/ 1371600 h 1371600"/>
              <a:gd name="connsiteX4" fmla="*/ 2098017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098017" y="1371600"/>
                </a:lnTo>
                <a:lnTo>
                  <a:pt x="2098017" y="1277995"/>
                </a:lnTo>
                <a:lnTo>
                  <a:pt x="0" y="1277995"/>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28" name="Text Placeholder 8">
            <a:extLst>
              <a:ext uri="{FF2B5EF4-FFF2-40B4-BE49-F238E27FC236}">
                <a16:creationId xmlns:a16="http://schemas.microsoft.com/office/drawing/2014/main" id="{6F19331A-27CF-4270-B991-C2E97C6E6CA3}"/>
              </a:ext>
            </a:extLst>
          </p:cNvPr>
          <p:cNvSpPr>
            <a:spLocks noGrp="1"/>
          </p:cNvSpPr>
          <p:nvPr>
            <p:ph type="body" sz="quarter" idx="32" hasCustomPrompt="1"/>
          </p:nvPr>
        </p:nvSpPr>
        <p:spPr>
          <a:xfrm>
            <a:off x="6422136"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9" name="Text Placeholder 10">
            <a:extLst>
              <a:ext uri="{FF2B5EF4-FFF2-40B4-BE49-F238E27FC236}">
                <a16:creationId xmlns:a16="http://schemas.microsoft.com/office/drawing/2014/main" id="{C123301D-8AA0-4C65-B928-3902E4793B59}"/>
              </a:ext>
            </a:extLst>
          </p:cNvPr>
          <p:cNvSpPr>
            <a:spLocks noGrp="1"/>
          </p:cNvSpPr>
          <p:nvPr>
            <p:ph type="body" sz="quarter" idx="33" hasCustomPrompt="1"/>
          </p:nvPr>
        </p:nvSpPr>
        <p:spPr>
          <a:xfrm>
            <a:off x="6422136"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8" name="Picture Placeholder 47">
            <a:extLst>
              <a:ext uri="{FF2B5EF4-FFF2-40B4-BE49-F238E27FC236}">
                <a16:creationId xmlns:a16="http://schemas.microsoft.com/office/drawing/2014/main" id="{09B16E22-2B7C-413C-9283-51DBE7DF0F62}"/>
              </a:ext>
            </a:extLst>
          </p:cNvPr>
          <p:cNvSpPr>
            <a:spLocks noGrp="1"/>
          </p:cNvSpPr>
          <p:nvPr>
            <p:ph type="pic" sz="quarter" idx="34"/>
          </p:nvPr>
        </p:nvSpPr>
        <p:spPr>
          <a:xfrm>
            <a:off x="917752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097024 w 2103120"/>
              <a:gd name="connsiteY3" fmla="*/ 1371600 h 1371600"/>
              <a:gd name="connsiteX4" fmla="*/ 2097024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097024" y="1371600"/>
                </a:lnTo>
                <a:lnTo>
                  <a:pt x="2097024" y="1277995"/>
                </a:lnTo>
                <a:lnTo>
                  <a:pt x="0" y="1277995"/>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31" name="Text Placeholder 8">
            <a:extLst>
              <a:ext uri="{FF2B5EF4-FFF2-40B4-BE49-F238E27FC236}">
                <a16:creationId xmlns:a16="http://schemas.microsoft.com/office/drawing/2014/main" id="{9E095B1F-8D49-4766-951D-A60C5BA5DB41}"/>
              </a:ext>
            </a:extLst>
          </p:cNvPr>
          <p:cNvSpPr>
            <a:spLocks noGrp="1"/>
          </p:cNvSpPr>
          <p:nvPr>
            <p:ph type="body" sz="quarter" idx="35" hasCustomPrompt="1"/>
          </p:nvPr>
        </p:nvSpPr>
        <p:spPr>
          <a:xfrm>
            <a:off x="9174480"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32" name="Text Placeholder 10">
            <a:extLst>
              <a:ext uri="{FF2B5EF4-FFF2-40B4-BE49-F238E27FC236}">
                <a16:creationId xmlns:a16="http://schemas.microsoft.com/office/drawing/2014/main" id="{A3C30BF1-DCAF-4FF7-AE62-42A77BBB551F}"/>
              </a:ext>
            </a:extLst>
          </p:cNvPr>
          <p:cNvSpPr>
            <a:spLocks noGrp="1"/>
          </p:cNvSpPr>
          <p:nvPr>
            <p:ph type="body" sz="quarter" idx="36" hasCustomPrompt="1"/>
          </p:nvPr>
        </p:nvSpPr>
        <p:spPr>
          <a:xfrm>
            <a:off x="9174480"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9" name="Rectangle 48">
            <a:extLst>
              <a:ext uri="{FF2B5EF4-FFF2-40B4-BE49-F238E27FC236}">
                <a16:creationId xmlns:a16="http://schemas.microsoft.com/office/drawing/2014/main" id="{554DA5CF-5D2A-43B4-85A8-340C8F7BBA9B}"/>
              </a:ext>
              <a:ext uri="{C183D7F6-B498-43B3-948B-1728B52AA6E4}">
                <adec:decorative xmlns:adec="http://schemas.microsoft.com/office/drawing/2017/decorative" val="1"/>
              </a:ext>
            </a:extLst>
          </p:cNvPr>
          <p:cNvSpPr/>
          <p:nvPr userDrawn="1"/>
        </p:nvSpPr>
        <p:spPr>
          <a:xfrm>
            <a:off x="914542" y="3312119"/>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26B1FEE3-D401-47CB-80E6-52D6DF510D77}"/>
              </a:ext>
              <a:ext uri="{C183D7F6-B498-43B3-948B-1728B52AA6E4}">
                <adec:decorative xmlns:adec="http://schemas.microsoft.com/office/drawing/2017/decorative" val="1"/>
              </a:ext>
            </a:extLst>
          </p:cNvPr>
          <p:cNvSpPr/>
          <p:nvPr userDrawn="1"/>
        </p:nvSpPr>
        <p:spPr>
          <a:xfrm>
            <a:off x="3667323"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98D86A78-C607-45C6-8641-1AF4A5F073EE}"/>
              </a:ext>
              <a:ext uri="{C183D7F6-B498-43B3-948B-1728B52AA6E4}">
                <adec:decorative xmlns:adec="http://schemas.microsoft.com/office/drawing/2017/decorative" val="1"/>
              </a:ext>
            </a:extLst>
          </p:cNvPr>
          <p:cNvSpPr/>
          <p:nvPr userDrawn="1"/>
        </p:nvSpPr>
        <p:spPr>
          <a:xfrm>
            <a:off x="6418867"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B84BFDA8-0351-4C99-8911-2034DAE3D78E}"/>
              </a:ext>
              <a:ext uri="{C183D7F6-B498-43B3-948B-1728B52AA6E4}">
                <adec:decorative xmlns:adec="http://schemas.microsoft.com/office/drawing/2017/decorative" val="1"/>
              </a:ext>
            </a:extLst>
          </p:cNvPr>
          <p:cNvSpPr/>
          <p:nvPr userDrawn="1"/>
        </p:nvSpPr>
        <p:spPr>
          <a:xfrm>
            <a:off x="9173027"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1896FDB4-943E-4915-BFB5-FBF28C1F0DB4}"/>
              </a:ext>
              <a:ext uri="{C183D7F6-B498-43B3-948B-1728B52AA6E4}">
                <adec:decorative xmlns:adec="http://schemas.microsoft.com/office/drawing/2017/decorative" val="1"/>
              </a:ext>
            </a:extLst>
          </p:cNvPr>
          <p:cNvSpPr/>
          <p:nvPr userDrawn="1"/>
        </p:nvSpPr>
        <p:spPr>
          <a:xfrm>
            <a:off x="918072" y="5537362"/>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8DE6F848-8616-4A39-B962-93F75C4718F8}"/>
              </a:ext>
              <a:ext uri="{C183D7F6-B498-43B3-948B-1728B52AA6E4}">
                <adec:decorative xmlns:adec="http://schemas.microsoft.com/office/drawing/2017/decorative" val="1"/>
              </a:ext>
            </a:extLst>
          </p:cNvPr>
          <p:cNvSpPr/>
          <p:nvPr userDrawn="1"/>
        </p:nvSpPr>
        <p:spPr>
          <a:xfrm>
            <a:off x="3670416"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506A04BD-9213-47EF-B5B0-2684E430D182}"/>
              </a:ext>
              <a:ext uri="{C183D7F6-B498-43B3-948B-1728B52AA6E4}">
                <adec:decorative xmlns:adec="http://schemas.microsoft.com/office/drawing/2017/decorative" val="1"/>
              </a:ext>
            </a:extLst>
          </p:cNvPr>
          <p:cNvSpPr/>
          <p:nvPr userDrawn="1"/>
        </p:nvSpPr>
        <p:spPr>
          <a:xfrm>
            <a:off x="6419065"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7869DE2A-F897-46B0-B840-A2597892490B}"/>
              </a:ext>
              <a:ext uri="{C183D7F6-B498-43B3-948B-1728B52AA6E4}">
                <adec:decorative xmlns:adec="http://schemas.microsoft.com/office/drawing/2017/decorative" val="1"/>
              </a:ext>
            </a:extLst>
          </p:cNvPr>
          <p:cNvSpPr/>
          <p:nvPr userDrawn="1"/>
        </p:nvSpPr>
        <p:spPr>
          <a:xfrm>
            <a:off x="9171432"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82421960"/>
      </p:ext>
    </p:extLst>
  </p:cSld>
  <p:clrMapOvr>
    <a:masterClrMapping/>
  </p:clrMapOvr>
</p:sldLayout>
</file>

<file path=ppt/slideLayouts/slideLayout1921.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7" y="365760"/>
            <a:ext cx="10515600"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9DD0C4E2-C56D-415A-A93E-7E5A3DD9BBEA}"/>
              </a:ext>
            </a:extLst>
          </p:cNvPr>
          <p:cNvSpPr>
            <a:spLocks noGrp="1"/>
          </p:cNvSpPr>
          <p:nvPr>
            <p:ph type="body" sz="quarter" idx="14" hasCustomPrompt="1"/>
          </p:nvPr>
        </p:nvSpPr>
        <p:spPr>
          <a:xfrm>
            <a:off x="914400"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3" name="Text Placeholder 12">
            <a:extLst>
              <a:ext uri="{FF2B5EF4-FFF2-40B4-BE49-F238E27FC236}">
                <a16:creationId xmlns:a16="http://schemas.microsoft.com/office/drawing/2014/main" id="{63466F58-8094-496E-8FA6-A2A07D706ECA}"/>
              </a:ext>
            </a:extLst>
          </p:cNvPr>
          <p:cNvSpPr>
            <a:spLocks noGrp="1"/>
          </p:cNvSpPr>
          <p:nvPr>
            <p:ph type="body" sz="quarter" idx="15" hasCustomPrompt="1"/>
          </p:nvPr>
        </p:nvSpPr>
        <p:spPr>
          <a:xfrm>
            <a:off x="914400"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7" name="Content Placeholder 6">
            <a:extLst>
              <a:ext uri="{FF2B5EF4-FFF2-40B4-BE49-F238E27FC236}">
                <a16:creationId xmlns:a16="http://schemas.microsoft.com/office/drawing/2014/main" id="{27ECF580-8E4E-43A8-957B-F86F1C61ADA4}"/>
              </a:ext>
            </a:extLst>
          </p:cNvPr>
          <p:cNvSpPr>
            <a:spLocks noGrp="1"/>
          </p:cNvSpPr>
          <p:nvPr>
            <p:ph sz="quarter" idx="22" hasCustomPrompt="1"/>
          </p:nvPr>
        </p:nvSpPr>
        <p:spPr>
          <a:xfrm>
            <a:off x="914400"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0" name="Text Placeholder 10">
            <a:extLst>
              <a:ext uri="{FF2B5EF4-FFF2-40B4-BE49-F238E27FC236}">
                <a16:creationId xmlns:a16="http://schemas.microsoft.com/office/drawing/2014/main" id="{58B05749-818D-4447-958A-FEF293220AE8}"/>
              </a:ext>
            </a:extLst>
          </p:cNvPr>
          <p:cNvSpPr>
            <a:spLocks noGrp="1"/>
          </p:cNvSpPr>
          <p:nvPr>
            <p:ph type="body" sz="quarter" idx="23" hasCustomPrompt="1"/>
          </p:nvPr>
        </p:nvSpPr>
        <p:spPr>
          <a:xfrm>
            <a:off x="3602736"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1" name="Text Placeholder 12">
            <a:extLst>
              <a:ext uri="{FF2B5EF4-FFF2-40B4-BE49-F238E27FC236}">
                <a16:creationId xmlns:a16="http://schemas.microsoft.com/office/drawing/2014/main" id="{7F20B9D5-25D9-47F8-A972-A75CCB164FD5}"/>
              </a:ext>
            </a:extLst>
          </p:cNvPr>
          <p:cNvSpPr>
            <a:spLocks noGrp="1"/>
          </p:cNvSpPr>
          <p:nvPr>
            <p:ph type="body" sz="quarter" idx="24" hasCustomPrompt="1"/>
          </p:nvPr>
        </p:nvSpPr>
        <p:spPr>
          <a:xfrm>
            <a:off x="3602736"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2" name="Content Placeholder 6">
            <a:extLst>
              <a:ext uri="{FF2B5EF4-FFF2-40B4-BE49-F238E27FC236}">
                <a16:creationId xmlns:a16="http://schemas.microsoft.com/office/drawing/2014/main" id="{41B075AD-BF48-4749-9202-8150B2107377}"/>
              </a:ext>
            </a:extLst>
          </p:cNvPr>
          <p:cNvSpPr>
            <a:spLocks noGrp="1"/>
          </p:cNvSpPr>
          <p:nvPr>
            <p:ph sz="quarter" idx="25" hasCustomPrompt="1"/>
          </p:nvPr>
        </p:nvSpPr>
        <p:spPr>
          <a:xfrm>
            <a:off x="3603626"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Text Placeholder 10">
            <a:extLst>
              <a:ext uri="{FF2B5EF4-FFF2-40B4-BE49-F238E27FC236}">
                <a16:creationId xmlns:a16="http://schemas.microsoft.com/office/drawing/2014/main" id="{95B953E6-3C98-4798-A4E9-1B1440A15A51}"/>
              </a:ext>
            </a:extLst>
          </p:cNvPr>
          <p:cNvSpPr>
            <a:spLocks noGrp="1"/>
          </p:cNvSpPr>
          <p:nvPr>
            <p:ph type="body" sz="quarter" idx="26" hasCustomPrompt="1"/>
          </p:nvPr>
        </p:nvSpPr>
        <p:spPr>
          <a:xfrm>
            <a:off x="8982077"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4" name="Text Placeholder 12">
            <a:extLst>
              <a:ext uri="{FF2B5EF4-FFF2-40B4-BE49-F238E27FC236}">
                <a16:creationId xmlns:a16="http://schemas.microsoft.com/office/drawing/2014/main" id="{65B3E813-F032-4E15-B3D8-B0B967E18400}"/>
              </a:ext>
            </a:extLst>
          </p:cNvPr>
          <p:cNvSpPr>
            <a:spLocks noGrp="1"/>
          </p:cNvSpPr>
          <p:nvPr>
            <p:ph type="body" sz="quarter" idx="27" hasCustomPrompt="1"/>
          </p:nvPr>
        </p:nvSpPr>
        <p:spPr>
          <a:xfrm>
            <a:off x="8982077"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5" name="Content Placeholder 6">
            <a:extLst>
              <a:ext uri="{FF2B5EF4-FFF2-40B4-BE49-F238E27FC236}">
                <a16:creationId xmlns:a16="http://schemas.microsoft.com/office/drawing/2014/main" id="{3A1AE7A9-C278-4553-BA87-9A37448FE965}"/>
              </a:ext>
            </a:extLst>
          </p:cNvPr>
          <p:cNvSpPr>
            <a:spLocks noGrp="1"/>
          </p:cNvSpPr>
          <p:nvPr>
            <p:ph sz="quarter" idx="28" hasCustomPrompt="1"/>
          </p:nvPr>
        </p:nvSpPr>
        <p:spPr>
          <a:xfrm>
            <a:off x="8982077"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6" name="Text Placeholder 10">
            <a:extLst>
              <a:ext uri="{FF2B5EF4-FFF2-40B4-BE49-F238E27FC236}">
                <a16:creationId xmlns:a16="http://schemas.microsoft.com/office/drawing/2014/main" id="{1408D2FA-A2B1-4447-8C50-0F16D70CE9D2}"/>
              </a:ext>
            </a:extLst>
          </p:cNvPr>
          <p:cNvSpPr>
            <a:spLocks noGrp="1"/>
          </p:cNvSpPr>
          <p:nvPr>
            <p:ph type="body" sz="quarter" idx="29" hasCustomPrompt="1"/>
          </p:nvPr>
        </p:nvSpPr>
        <p:spPr>
          <a:xfrm>
            <a:off x="6291072"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7" name="Text Placeholder 12">
            <a:extLst>
              <a:ext uri="{FF2B5EF4-FFF2-40B4-BE49-F238E27FC236}">
                <a16:creationId xmlns:a16="http://schemas.microsoft.com/office/drawing/2014/main" id="{68834F1C-0151-4D96-9804-08CAEEDB3495}"/>
              </a:ext>
            </a:extLst>
          </p:cNvPr>
          <p:cNvSpPr>
            <a:spLocks noGrp="1"/>
          </p:cNvSpPr>
          <p:nvPr>
            <p:ph type="body" sz="quarter" idx="30" hasCustomPrompt="1"/>
          </p:nvPr>
        </p:nvSpPr>
        <p:spPr>
          <a:xfrm>
            <a:off x="6291072"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8" name="Content Placeholder 6">
            <a:extLst>
              <a:ext uri="{FF2B5EF4-FFF2-40B4-BE49-F238E27FC236}">
                <a16:creationId xmlns:a16="http://schemas.microsoft.com/office/drawing/2014/main" id="{DB26BE5E-69FC-43BF-BD74-25B62546B252}"/>
              </a:ext>
            </a:extLst>
          </p:cNvPr>
          <p:cNvSpPr>
            <a:spLocks noGrp="1"/>
          </p:cNvSpPr>
          <p:nvPr>
            <p:ph sz="quarter" idx="31" hasCustomPrompt="1"/>
          </p:nvPr>
        </p:nvSpPr>
        <p:spPr>
          <a:xfrm>
            <a:off x="6292852"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9" name="Text Placeholder 12">
            <a:extLst>
              <a:ext uri="{FF2B5EF4-FFF2-40B4-BE49-F238E27FC236}">
                <a16:creationId xmlns:a16="http://schemas.microsoft.com/office/drawing/2014/main" id="{E9D71C6C-8090-42D9-AA7D-9D858A089829}"/>
              </a:ext>
            </a:extLst>
          </p:cNvPr>
          <p:cNvSpPr>
            <a:spLocks noGrp="1"/>
          </p:cNvSpPr>
          <p:nvPr>
            <p:ph type="body" sz="quarter" idx="32" hasCustomPrompt="1"/>
          </p:nvPr>
        </p:nvSpPr>
        <p:spPr>
          <a:xfrm>
            <a:off x="914400"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0" name="Text Placeholder 12">
            <a:extLst>
              <a:ext uri="{FF2B5EF4-FFF2-40B4-BE49-F238E27FC236}">
                <a16:creationId xmlns:a16="http://schemas.microsoft.com/office/drawing/2014/main" id="{ADBCB0A2-01FA-4A56-9187-2141478D277E}"/>
              </a:ext>
            </a:extLst>
          </p:cNvPr>
          <p:cNvSpPr>
            <a:spLocks noGrp="1"/>
          </p:cNvSpPr>
          <p:nvPr>
            <p:ph type="body" sz="quarter" idx="33" hasCustomPrompt="1"/>
          </p:nvPr>
        </p:nvSpPr>
        <p:spPr>
          <a:xfrm>
            <a:off x="3602736"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1" name="Text Placeholder 12">
            <a:extLst>
              <a:ext uri="{FF2B5EF4-FFF2-40B4-BE49-F238E27FC236}">
                <a16:creationId xmlns:a16="http://schemas.microsoft.com/office/drawing/2014/main" id="{A8DA037D-3115-4D06-B62B-8B2361C1B73D}"/>
              </a:ext>
            </a:extLst>
          </p:cNvPr>
          <p:cNvSpPr>
            <a:spLocks noGrp="1"/>
          </p:cNvSpPr>
          <p:nvPr>
            <p:ph type="body" sz="quarter" idx="34" hasCustomPrompt="1"/>
          </p:nvPr>
        </p:nvSpPr>
        <p:spPr>
          <a:xfrm>
            <a:off x="8982077"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2" name="Text Placeholder 12">
            <a:extLst>
              <a:ext uri="{FF2B5EF4-FFF2-40B4-BE49-F238E27FC236}">
                <a16:creationId xmlns:a16="http://schemas.microsoft.com/office/drawing/2014/main" id="{2CE21E27-DF2A-4809-8004-DBD3CB8C9D75}"/>
              </a:ext>
            </a:extLst>
          </p:cNvPr>
          <p:cNvSpPr>
            <a:spLocks noGrp="1"/>
          </p:cNvSpPr>
          <p:nvPr>
            <p:ph type="body" sz="quarter" idx="35" hasCustomPrompt="1"/>
          </p:nvPr>
        </p:nvSpPr>
        <p:spPr>
          <a:xfrm>
            <a:off x="6291072"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1628668314"/>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20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0F1B0119-8B53-4329-89FD-7688250A12F9}"/>
              </a:ext>
            </a:extLst>
          </p:cNvPr>
          <p:cNvSpPr>
            <a:spLocks noGrp="1"/>
          </p:cNvSpPr>
          <p:nvPr>
            <p:ph type="pic" sz="quarter" idx="13"/>
          </p:nvPr>
        </p:nvSpPr>
        <p:spPr>
          <a:xfrm>
            <a:off x="458724" y="481369"/>
            <a:ext cx="11274552" cy="2743200"/>
          </a:xfrm>
          <a:custGeom>
            <a:avLst/>
            <a:gdLst>
              <a:gd name="connsiteX0" fmla="*/ 0 w 11274552"/>
              <a:gd name="connsiteY0" fmla="*/ 0 h 2743200"/>
              <a:gd name="connsiteX1" fmla="*/ 11274552 w 11274552"/>
              <a:gd name="connsiteY1" fmla="*/ 0 h 2743200"/>
              <a:gd name="connsiteX2" fmla="*/ 11274552 w 11274552"/>
              <a:gd name="connsiteY2" fmla="*/ 2743200 h 2743200"/>
              <a:gd name="connsiteX3" fmla="*/ 5730217 w 11274552"/>
              <a:gd name="connsiteY3" fmla="*/ 2743200 h 2743200"/>
              <a:gd name="connsiteX4" fmla="*/ 5730217 w 11274552"/>
              <a:gd name="connsiteY4" fmla="*/ 1118831 h 2743200"/>
              <a:gd name="connsiteX5" fmla="*/ 5522399 w 11274552"/>
              <a:gd name="connsiteY5" fmla="*/ 1118831 h 2743200"/>
              <a:gd name="connsiteX6" fmla="*/ 5522399 w 11274552"/>
              <a:gd name="connsiteY6" fmla="*/ 2743200 h 2743200"/>
              <a:gd name="connsiteX7" fmla="*/ 0 w 11274552"/>
              <a:gd name="connsiteY7" fmla="*/ 274320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74552" h="2743200">
                <a:moveTo>
                  <a:pt x="0" y="0"/>
                </a:moveTo>
                <a:lnTo>
                  <a:pt x="11274552" y="0"/>
                </a:lnTo>
                <a:lnTo>
                  <a:pt x="11274552" y="2743200"/>
                </a:lnTo>
                <a:lnTo>
                  <a:pt x="5730217" y="2743200"/>
                </a:lnTo>
                <a:lnTo>
                  <a:pt x="5730217" y="1118831"/>
                </a:lnTo>
                <a:lnTo>
                  <a:pt x="5522399" y="1118831"/>
                </a:lnTo>
                <a:lnTo>
                  <a:pt x="5522399" y="2743200"/>
                </a:lnTo>
                <a:lnTo>
                  <a:pt x="0" y="27432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3592386"/>
            <a:ext cx="4572000" cy="1325563"/>
          </a:xfrm>
        </p:spPr>
        <p:txBody>
          <a:bodyPr anchor="t" anchorCtr="0"/>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15" name="Text Placeholder 12">
            <a:extLst>
              <a:ext uri="{FF2B5EF4-FFF2-40B4-BE49-F238E27FC236}">
                <a16:creationId xmlns:a16="http://schemas.microsoft.com/office/drawing/2014/main" id="{FEDD6309-46B2-4D7D-A1E2-8F04609BF7B3}"/>
              </a:ext>
            </a:extLst>
          </p:cNvPr>
          <p:cNvSpPr>
            <a:spLocks noGrp="1"/>
          </p:cNvSpPr>
          <p:nvPr>
            <p:ph type="body" sz="quarter" idx="17" hasCustomPrompt="1"/>
          </p:nvPr>
        </p:nvSpPr>
        <p:spPr>
          <a:xfrm>
            <a:off x="6489391" y="3546349"/>
            <a:ext cx="5248656" cy="1920240"/>
          </a:xfrm>
        </p:spPr>
        <p:txBody>
          <a:bodyPr>
            <a:no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1" name="Rectangle 10">
            <a:extLst>
              <a:ext uri="{FF2B5EF4-FFF2-40B4-BE49-F238E27FC236}">
                <a16:creationId xmlns:a16="http://schemas.microsoft.com/office/drawing/2014/main" id="{95C8E637-78B0-4855-A6B1-C2DE56F3644F}"/>
              </a:ext>
              <a:ext uri="{C183D7F6-B498-43B3-948B-1728B52AA6E4}">
                <adec:decorative xmlns:adec="http://schemas.microsoft.com/office/drawing/2017/decorative" val="1"/>
              </a:ext>
            </a:extLst>
          </p:cNvPr>
          <p:cNvSpPr/>
          <p:nvPr userDrawn="1"/>
        </p:nvSpPr>
        <p:spPr>
          <a:xfrm>
            <a:off x="5981123" y="1600200"/>
            <a:ext cx="207818" cy="34671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2">
            <a:extLst>
              <a:ext uri="{FF2B5EF4-FFF2-40B4-BE49-F238E27FC236}">
                <a16:creationId xmlns:a16="http://schemas.microsoft.com/office/drawing/2014/main" id="{89A89CDF-EE53-4D5A-BA2F-B21F454E10AE}"/>
              </a:ext>
            </a:extLst>
          </p:cNvPr>
          <p:cNvSpPr>
            <a:spLocks noGrp="1"/>
          </p:cNvSpPr>
          <p:nvPr>
            <p:ph type="body" sz="quarter" idx="14" hasCustomPrompt="1"/>
          </p:nvPr>
        </p:nvSpPr>
        <p:spPr>
          <a:xfrm>
            <a:off x="5239512" y="5503164"/>
            <a:ext cx="6958584" cy="1371600"/>
          </a:xfrm>
        </p:spPr>
        <p:txBody>
          <a:bodyPr vert="horz" bIns="0" anchor="t">
            <a:noAutofit/>
          </a:bodyPr>
          <a:lstStyle>
            <a:lvl1pPr marL="0" indent="0" algn="r">
              <a:lnSpc>
                <a:spcPct val="100000"/>
              </a:lnSpc>
              <a:spcBef>
                <a:spcPts val="0"/>
              </a:spcBef>
              <a:buNone/>
              <a:defRPr sz="11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Summary</a:t>
            </a:r>
          </a:p>
        </p:txBody>
      </p:sp>
    </p:spTree>
    <p:extLst>
      <p:ext uri="{BB962C8B-B14F-4D97-AF65-F5344CB8AC3E}">
        <p14:creationId xmlns:p14="http://schemas.microsoft.com/office/powerpoint/2010/main" val="4266790934"/>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0D8038A-5827-4846-97D5-0DEF7A92C9C5}"/>
              </a:ext>
            </a:extLst>
          </p:cNvPr>
          <p:cNvSpPr>
            <a:spLocks noGrp="1"/>
          </p:cNvSpPr>
          <p:nvPr>
            <p:ph type="pic" sz="quarter" idx="13"/>
          </p:nvPr>
        </p:nvSpPr>
        <p:spPr>
          <a:xfrm>
            <a:off x="228600" y="0"/>
            <a:ext cx="11961876" cy="6858000"/>
          </a:xfrm>
          <a:custGeom>
            <a:avLst/>
            <a:gdLst>
              <a:gd name="connsiteX0" fmla="*/ 0 w 11961876"/>
              <a:gd name="connsiteY0" fmla="*/ 0 h 6858000"/>
              <a:gd name="connsiteX1" fmla="*/ 11961876 w 11961876"/>
              <a:gd name="connsiteY1" fmla="*/ 0 h 6858000"/>
              <a:gd name="connsiteX2" fmla="*/ 11961876 w 11961876"/>
              <a:gd name="connsiteY2" fmla="*/ 6858000 h 6858000"/>
              <a:gd name="connsiteX3" fmla="*/ 0 w 1196187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961876" h="6858000">
                <a:moveTo>
                  <a:pt x="0" y="0"/>
                </a:moveTo>
                <a:lnTo>
                  <a:pt x="11961876" y="0"/>
                </a:lnTo>
                <a:lnTo>
                  <a:pt x="11961876"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199" y="2578608"/>
            <a:ext cx="4297680" cy="914400"/>
          </a:xfrm>
        </p:spPr>
        <p:txBody>
          <a:bodyPr anchor="b" anchorCtr="0"/>
          <a:lstStyle/>
          <a:p>
            <a:r>
              <a:rPr lang="en-US" dirty="0"/>
              <a:t>CLICK TO EDIT TITLE </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838199" y="3721608"/>
            <a:ext cx="4297680" cy="2286000"/>
          </a:xfrm>
        </p:spPr>
        <p:txBody>
          <a:bodyPr>
            <a:normAutofit/>
          </a:bodyPr>
          <a:lstStyle>
            <a:lvl1pPr marL="0" indent="0">
              <a:lnSpc>
                <a:spcPts val="2400"/>
              </a:lnSpc>
              <a:buNone/>
              <a:defRPr sz="1400"/>
            </a:lvl1pPr>
            <a:lvl2pPr marL="457200" indent="0">
              <a:lnSpc>
                <a:spcPct val="100000"/>
              </a:lnSpc>
              <a:buNone/>
              <a:defRPr sz="1600"/>
            </a:lvl2pPr>
            <a:lvl3pPr marL="914400" indent="0">
              <a:lnSpc>
                <a:spcPct val="100000"/>
              </a:lnSpc>
              <a:buNone/>
              <a:defRPr sz="1600"/>
            </a:lvl3pPr>
            <a:lvl4pPr marL="1371600" indent="0">
              <a:lnSpc>
                <a:spcPct val="100000"/>
              </a:lnSpc>
              <a:buNone/>
              <a:defRPr sz="1600"/>
            </a:lvl4pPr>
            <a:lvl5pPr marL="1828800" indent="0">
              <a:lnSpc>
                <a:spcPct val="1000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Rectangle 9">
            <a:extLst>
              <a:ext uri="{FF2B5EF4-FFF2-40B4-BE49-F238E27FC236}">
                <a16:creationId xmlns:a16="http://schemas.microsoft.com/office/drawing/2014/main" id="{E3A951D3-FDD2-4A48-9F77-7EB69F3AAC62}"/>
              </a:ext>
              <a:ext uri="{C183D7F6-B498-43B3-948B-1728B52AA6E4}">
                <adec:decorative xmlns:adec="http://schemas.microsoft.com/office/drawing/2017/decorative" val="1"/>
              </a:ext>
            </a:extLst>
          </p:cNvPr>
          <p:cNvSpPr/>
          <p:nvPr userDrawn="1"/>
        </p:nvSpPr>
        <p:spPr>
          <a:xfrm>
            <a:off x="0" y="0"/>
            <a:ext cx="2286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2">
            <a:extLst>
              <a:ext uri="{FF2B5EF4-FFF2-40B4-BE49-F238E27FC236}">
                <a16:creationId xmlns:a16="http://schemas.microsoft.com/office/drawing/2014/main" id="{0D24C9D2-B921-4FAF-8173-CF9B37D4F8FA}"/>
              </a:ext>
            </a:extLst>
          </p:cNvPr>
          <p:cNvSpPr>
            <a:spLocks noGrp="1"/>
          </p:cNvSpPr>
          <p:nvPr>
            <p:ph type="body" sz="quarter" idx="14" hasCustomPrompt="1"/>
          </p:nvPr>
        </p:nvSpPr>
        <p:spPr>
          <a:xfrm>
            <a:off x="10713720" y="-68580"/>
            <a:ext cx="1737360" cy="6858000"/>
          </a:xfrm>
        </p:spPr>
        <p:txBody>
          <a:bodyPr vert="vert270" anchor="t">
            <a:noAutofit/>
          </a:bodyPr>
          <a:lstStyle>
            <a:lvl1pPr marL="0" indent="0">
              <a:spcBef>
                <a:spcPts val="0"/>
              </a:spcBef>
              <a:buNone/>
              <a:defRPr sz="135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About</a:t>
            </a:r>
          </a:p>
        </p:txBody>
      </p:sp>
    </p:spTree>
    <p:extLst>
      <p:ext uri="{BB962C8B-B14F-4D97-AF65-F5344CB8AC3E}">
        <p14:creationId xmlns:p14="http://schemas.microsoft.com/office/powerpoint/2010/main" val="3644859587"/>
      </p:ext>
    </p:extLst>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84ED48F4-DBCF-44E9-BDD6-E6E63CAB7350}"/>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3423562 h 6858000"/>
              <a:gd name="connsiteX3" fmla="*/ 7502172 w 12188952"/>
              <a:gd name="connsiteY3" fmla="*/ 3423562 h 6858000"/>
              <a:gd name="connsiteX4" fmla="*/ 7502172 w 12188952"/>
              <a:gd name="connsiteY4" fmla="*/ 3652162 h 6858000"/>
              <a:gd name="connsiteX5" fmla="*/ 12188952 w 12188952"/>
              <a:gd name="connsiteY5" fmla="*/ 3652162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3423562"/>
                </a:lnTo>
                <a:lnTo>
                  <a:pt x="7502172" y="3423562"/>
                </a:lnTo>
                <a:lnTo>
                  <a:pt x="7502172" y="3652162"/>
                </a:lnTo>
                <a:lnTo>
                  <a:pt x="12188952" y="3652162"/>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9" name="Content Placeholder 2">
            <a:extLst>
              <a:ext uri="{FF2B5EF4-FFF2-40B4-BE49-F238E27FC236}">
                <a16:creationId xmlns:a16="http://schemas.microsoft.com/office/drawing/2014/main" id="{77D5655F-601C-49CF-925B-4467144804D6}"/>
              </a:ext>
            </a:extLst>
          </p:cNvPr>
          <p:cNvSpPr>
            <a:spLocks noGrp="1"/>
          </p:cNvSpPr>
          <p:nvPr>
            <p:ph idx="14" hasCustomPrompt="1"/>
          </p:nvPr>
        </p:nvSpPr>
        <p:spPr>
          <a:xfrm>
            <a:off x="7467603" y="4681728"/>
            <a:ext cx="3838731" cy="1645920"/>
          </a:xfrm>
        </p:spPr>
        <p:txBody>
          <a:bodyPr>
            <a:normAutofit/>
          </a:bodyPr>
          <a:lstStyle>
            <a:lvl1pPr marL="0" indent="0">
              <a:lnSpc>
                <a:spcPct val="100000"/>
              </a:lnSpc>
              <a:buNone/>
              <a:defRPr sz="1400">
                <a:solidFill>
                  <a:schemeClr val="bg1"/>
                </a:solidFill>
              </a:defRPr>
            </a:lvl1pPr>
            <a:lvl2pPr marL="457200" indent="0">
              <a:lnSpc>
                <a:spcPct val="100000"/>
              </a:lnSpc>
              <a:buNone/>
              <a:defRPr sz="1600"/>
            </a:lvl2pPr>
            <a:lvl3pPr marL="914400" indent="0">
              <a:lnSpc>
                <a:spcPct val="100000"/>
              </a:lnSpc>
              <a:buNone/>
              <a:defRPr sz="1600"/>
            </a:lvl3pPr>
            <a:lvl4pPr marL="1371600" indent="0">
              <a:lnSpc>
                <a:spcPct val="100000"/>
              </a:lnSpc>
              <a:buNone/>
              <a:defRPr sz="1600"/>
            </a:lvl4pPr>
            <a:lvl5pPr marL="1828800" indent="0">
              <a:lnSpc>
                <a:spcPct val="100000"/>
              </a:lnSpc>
              <a:buNone/>
              <a:defRPr sz="1600"/>
            </a:lvl5pPr>
          </a:lstStyle>
          <a:p>
            <a:pPr lvl="0"/>
            <a:r>
              <a:rPr lang="en-US" dirty="0"/>
              <a:t>Click to edit text</a:t>
            </a:r>
          </a:p>
        </p:txBody>
      </p:sp>
      <p:sp>
        <p:nvSpPr>
          <p:cNvPr id="12" name="Rectangle 11">
            <a:extLst>
              <a:ext uri="{FF2B5EF4-FFF2-40B4-BE49-F238E27FC236}">
                <a16:creationId xmlns:a16="http://schemas.microsoft.com/office/drawing/2014/main" id="{53A4EE02-E082-4906-9F26-21DA131BE270}"/>
              </a:ext>
              <a:ext uri="{C183D7F6-B498-43B3-948B-1728B52AA6E4}">
                <adec:decorative xmlns:adec="http://schemas.microsoft.com/office/drawing/2017/decorative" val="1"/>
              </a:ext>
            </a:extLst>
          </p:cNvPr>
          <p:cNvSpPr/>
          <p:nvPr userDrawn="1"/>
        </p:nvSpPr>
        <p:spPr>
          <a:xfrm>
            <a:off x="7503696" y="3423562"/>
            <a:ext cx="46867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49F40A-2F72-4059-80C0-FD3038B0C3D5}"/>
              </a:ext>
            </a:extLst>
          </p:cNvPr>
          <p:cNvSpPr>
            <a:spLocks noGrp="1"/>
          </p:cNvSpPr>
          <p:nvPr>
            <p:ph type="title"/>
          </p:nvPr>
        </p:nvSpPr>
        <p:spPr>
          <a:xfrm>
            <a:off x="7465854" y="3941064"/>
            <a:ext cx="3840480" cy="640080"/>
          </a:xfrm>
        </p:spPr>
        <p:txBody>
          <a:bodyPr anchor="t"/>
          <a:lstStyle>
            <a:lvl1pPr>
              <a:spcBef>
                <a:spcPts val="1000"/>
              </a:spcBef>
              <a:defRPr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831765453"/>
      </p:ext>
    </p:extLst>
  </p:cSld>
  <p:clrMapOvr>
    <a:masterClrMapping/>
  </p:clrMapOvr>
</p:sldLayout>
</file>

<file path=ppt/slideLayouts/slideLayout22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a:t>7/14/20XX</a:t>
            </a:r>
            <a:endParaRPr lang="en-US" dirty="0"/>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3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a:t>7/14/20XX</a:t>
            </a:r>
            <a:endParaRPr lang="en-US" dirty="0"/>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24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5D6D-4906-4DAB-B1BA-9436026FE6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75A10-62C2-4D29-B192-A142562FE0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3B58235-2C90-48E1-8A68-7413F7839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FCAF9B-D406-4E4F-B804-AF188F651834}"/>
              </a:ext>
            </a:extLst>
          </p:cNvPr>
          <p:cNvSpPr>
            <a:spLocks noGrp="1"/>
          </p:cNvSpPr>
          <p:nvPr>
            <p:ph type="dt" sz="half" idx="10"/>
          </p:nvPr>
        </p:nvSpPr>
        <p:spPr/>
        <p:txBody>
          <a:bodyPr/>
          <a:lstStyle/>
          <a:p>
            <a:r>
              <a:rPr lang="en-US"/>
              <a:t>7/14/20XX</a:t>
            </a:r>
            <a:endParaRPr lang="en-US" dirty="0"/>
          </a:p>
        </p:txBody>
      </p:sp>
      <p:sp>
        <p:nvSpPr>
          <p:cNvPr id="6" name="Footer Placeholder 5">
            <a:extLst>
              <a:ext uri="{FF2B5EF4-FFF2-40B4-BE49-F238E27FC236}">
                <a16:creationId xmlns:a16="http://schemas.microsoft.com/office/drawing/2014/main" id="{47E5FF7C-B4CA-48C1-B1A5-2AA329D34317}"/>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6AAABB43-2086-4CDB-B2A4-E51E7D83C75B}"/>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47359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6A9CEDC6-C07A-4AA6-A03A-799447ACA932}"/>
              </a:ext>
            </a:extLst>
          </p:cNvPr>
          <p:cNvSpPr>
            <a:spLocks noGrp="1"/>
          </p:cNvSpPr>
          <p:nvPr>
            <p:ph type="pic" sz="quarter" idx="13"/>
          </p:nvPr>
        </p:nvSpPr>
        <p:spPr>
          <a:xfrm>
            <a:off x="1524" y="0"/>
            <a:ext cx="12188952" cy="6858000"/>
          </a:xfrm>
          <a:custGeom>
            <a:avLst/>
            <a:gdLst>
              <a:gd name="connsiteX0" fmla="*/ 10025044 w 12188952"/>
              <a:gd name="connsiteY0" fmla="*/ 1464945 h 6858000"/>
              <a:gd name="connsiteX1" fmla="*/ 10025044 w 12188952"/>
              <a:gd name="connsiteY1" fmla="*/ 6219825 h 6858000"/>
              <a:gd name="connsiteX2" fmla="*/ 10253644 w 12188952"/>
              <a:gd name="connsiteY2" fmla="*/ 6219825 h 6858000"/>
              <a:gd name="connsiteX3" fmla="*/ 10253644 w 12188952"/>
              <a:gd name="connsiteY3" fmla="*/ 1464945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10025044" y="1464945"/>
                </a:moveTo>
                <a:lnTo>
                  <a:pt x="10025044" y="6219825"/>
                </a:lnTo>
                <a:lnTo>
                  <a:pt x="10253644" y="6219825"/>
                </a:lnTo>
                <a:lnTo>
                  <a:pt x="10253644" y="1464945"/>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7" name="Text Placeholder 6">
            <a:extLst>
              <a:ext uri="{FF2B5EF4-FFF2-40B4-BE49-F238E27FC236}">
                <a16:creationId xmlns:a16="http://schemas.microsoft.com/office/drawing/2014/main" id="{27109C03-4D2D-4A2D-AC74-49353ED38B56}"/>
              </a:ext>
            </a:extLst>
          </p:cNvPr>
          <p:cNvSpPr>
            <a:spLocks noGrp="1"/>
          </p:cNvSpPr>
          <p:nvPr>
            <p:ph type="body" sz="quarter" idx="25"/>
          </p:nvPr>
        </p:nvSpPr>
        <p:spPr>
          <a:xfrm>
            <a:off x="0" y="1465263"/>
            <a:ext cx="10026650" cy="4754562"/>
          </a:xfrm>
          <a:solidFill>
            <a:schemeClr val="bg1">
              <a:alpha val="93000"/>
            </a:schemeClr>
          </a:solidFill>
        </p:spPr>
        <p:txBody>
          <a:bodyPr lIns="1005840" tIns="502920">
            <a:noAutofit/>
          </a:bodyPr>
          <a:lstStyle>
            <a:lvl1pPr marL="0" indent="0">
              <a:buNone/>
              <a:defRPr sz="1800" cap="all" baseline="0">
                <a:solidFill>
                  <a:schemeClr val="accent1"/>
                </a:solidFill>
                <a:latin typeface="+mj-lt"/>
              </a:defRPr>
            </a:lvl1pPr>
          </a:lstStyle>
          <a:p>
            <a:pPr lvl="0"/>
            <a:r>
              <a:rPr lang="en-US" dirty="0"/>
              <a:t>Click to edit Master text styles</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4400" y="365125"/>
            <a:ext cx="8562475" cy="1325563"/>
          </a:xfrm>
        </p:spPr>
        <p:txBody>
          <a:bodyPr/>
          <a:lstStyle>
            <a:lvl1pPr>
              <a:defRPr>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23" name="Text Placeholder 12">
            <a:extLst>
              <a:ext uri="{FF2B5EF4-FFF2-40B4-BE49-F238E27FC236}">
                <a16:creationId xmlns:a16="http://schemas.microsoft.com/office/drawing/2014/main" id="{9EDE4DA5-D561-434E-9452-95025C316A45}"/>
              </a:ext>
            </a:extLst>
          </p:cNvPr>
          <p:cNvSpPr>
            <a:spLocks noGrp="1"/>
          </p:cNvSpPr>
          <p:nvPr>
            <p:ph type="body" sz="quarter" idx="24" hasCustomPrompt="1"/>
          </p:nvPr>
        </p:nvSpPr>
        <p:spPr>
          <a:xfrm>
            <a:off x="10734040" y="-68580"/>
            <a:ext cx="1737360" cy="6858000"/>
          </a:xfrm>
        </p:spPr>
        <p:txBody>
          <a:bodyPr vert="vert270" anchor="t">
            <a:noAutofit/>
          </a:bodyPr>
          <a:lstStyle>
            <a:lvl1pPr marL="0" indent="0">
              <a:spcBef>
                <a:spcPts val="0"/>
              </a:spcBef>
              <a:buNone/>
              <a:defRPr sz="13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Problem</a:t>
            </a:r>
          </a:p>
        </p:txBody>
      </p:sp>
      <p:sp>
        <p:nvSpPr>
          <p:cNvPr id="27" name="Rectangle 26">
            <a:extLst>
              <a:ext uri="{FF2B5EF4-FFF2-40B4-BE49-F238E27FC236}">
                <a16:creationId xmlns:a16="http://schemas.microsoft.com/office/drawing/2014/main" id="{3A8936FC-DF00-4C6C-A5FA-13B0BFCC3E58}"/>
              </a:ext>
            </a:extLst>
          </p:cNvPr>
          <p:cNvSpPr/>
          <p:nvPr userDrawn="1"/>
        </p:nvSpPr>
        <p:spPr>
          <a:xfrm>
            <a:off x="10026568" y="1464945"/>
            <a:ext cx="228600" cy="475488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13">
            <a:extLst>
              <a:ext uri="{FF2B5EF4-FFF2-40B4-BE49-F238E27FC236}">
                <a16:creationId xmlns:a16="http://schemas.microsoft.com/office/drawing/2014/main" id="{C25BE32D-3FC4-4B1B-808E-E2897BC2F70F}"/>
              </a:ext>
            </a:extLst>
          </p:cNvPr>
          <p:cNvSpPr>
            <a:spLocks noGrp="1"/>
          </p:cNvSpPr>
          <p:nvPr>
            <p:ph type="body" sz="quarter" idx="15" hasCustomPrompt="1"/>
          </p:nvPr>
        </p:nvSpPr>
        <p:spPr>
          <a:xfrm>
            <a:off x="914274" y="2242336"/>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413E5A31-C8FF-4B6C-AE00-99F85789634D}"/>
              </a:ext>
            </a:extLst>
          </p:cNvPr>
          <p:cNvSpPr>
            <a:spLocks noGrp="1"/>
          </p:cNvSpPr>
          <p:nvPr>
            <p:ph type="body" sz="quarter" idx="16" hasCustomPrompt="1"/>
          </p:nvPr>
        </p:nvSpPr>
        <p:spPr>
          <a:xfrm>
            <a:off x="914525" y="3218688"/>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6" name="Text Placeholder 13">
            <a:extLst>
              <a:ext uri="{FF2B5EF4-FFF2-40B4-BE49-F238E27FC236}">
                <a16:creationId xmlns:a16="http://schemas.microsoft.com/office/drawing/2014/main" id="{99346137-3239-4162-9799-29D8E0B44CA8}"/>
              </a:ext>
            </a:extLst>
          </p:cNvPr>
          <p:cNvSpPr>
            <a:spLocks noGrp="1"/>
          </p:cNvSpPr>
          <p:nvPr>
            <p:ph type="body" sz="quarter" idx="17" hasCustomPrompt="1"/>
          </p:nvPr>
        </p:nvSpPr>
        <p:spPr>
          <a:xfrm>
            <a:off x="914399" y="3545967"/>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7" name="Text Placeholder 10">
            <a:extLst>
              <a:ext uri="{FF2B5EF4-FFF2-40B4-BE49-F238E27FC236}">
                <a16:creationId xmlns:a16="http://schemas.microsoft.com/office/drawing/2014/main" id="{BDD18F8A-C2BE-429D-BB7C-9390EEEE5261}"/>
              </a:ext>
            </a:extLst>
          </p:cNvPr>
          <p:cNvSpPr>
            <a:spLocks noGrp="1"/>
          </p:cNvSpPr>
          <p:nvPr>
            <p:ph type="body" sz="quarter" idx="18" hasCustomPrompt="1"/>
          </p:nvPr>
        </p:nvSpPr>
        <p:spPr>
          <a:xfrm>
            <a:off x="5590801" y="1916113"/>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8" name="Text Placeholder 13">
            <a:extLst>
              <a:ext uri="{FF2B5EF4-FFF2-40B4-BE49-F238E27FC236}">
                <a16:creationId xmlns:a16="http://schemas.microsoft.com/office/drawing/2014/main" id="{AFDC9EA4-0AAA-467C-9B89-6966F6E4BB03}"/>
              </a:ext>
            </a:extLst>
          </p:cNvPr>
          <p:cNvSpPr>
            <a:spLocks noGrp="1"/>
          </p:cNvSpPr>
          <p:nvPr>
            <p:ph type="body" sz="quarter" idx="19" hasCustomPrompt="1"/>
          </p:nvPr>
        </p:nvSpPr>
        <p:spPr>
          <a:xfrm>
            <a:off x="5590675" y="2242336"/>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9" name="Text Placeholder 10">
            <a:extLst>
              <a:ext uri="{FF2B5EF4-FFF2-40B4-BE49-F238E27FC236}">
                <a16:creationId xmlns:a16="http://schemas.microsoft.com/office/drawing/2014/main" id="{31ECD896-8F8E-404E-BBAD-FBFCBBE3DFEF}"/>
              </a:ext>
            </a:extLst>
          </p:cNvPr>
          <p:cNvSpPr>
            <a:spLocks noGrp="1"/>
          </p:cNvSpPr>
          <p:nvPr>
            <p:ph type="body" sz="quarter" idx="20" hasCustomPrompt="1"/>
          </p:nvPr>
        </p:nvSpPr>
        <p:spPr>
          <a:xfrm>
            <a:off x="5590801" y="3218688"/>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0" name="Text Placeholder 13">
            <a:extLst>
              <a:ext uri="{FF2B5EF4-FFF2-40B4-BE49-F238E27FC236}">
                <a16:creationId xmlns:a16="http://schemas.microsoft.com/office/drawing/2014/main" id="{6BEE435C-8719-41E1-838A-87FB6B0BA23C}"/>
              </a:ext>
            </a:extLst>
          </p:cNvPr>
          <p:cNvSpPr>
            <a:spLocks noGrp="1"/>
          </p:cNvSpPr>
          <p:nvPr>
            <p:ph type="body" sz="quarter" idx="21" hasCustomPrompt="1"/>
          </p:nvPr>
        </p:nvSpPr>
        <p:spPr>
          <a:xfrm>
            <a:off x="5590675" y="3545967"/>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0">
            <a:extLst>
              <a:ext uri="{FF2B5EF4-FFF2-40B4-BE49-F238E27FC236}">
                <a16:creationId xmlns:a16="http://schemas.microsoft.com/office/drawing/2014/main" id="{9DAC0554-380F-4627-9E3C-FCDA9EE3B9E8}"/>
              </a:ext>
            </a:extLst>
          </p:cNvPr>
          <p:cNvSpPr>
            <a:spLocks noGrp="1"/>
          </p:cNvSpPr>
          <p:nvPr>
            <p:ph type="body" sz="quarter" idx="22" hasCustomPrompt="1"/>
          </p:nvPr>
        </p:nvSpPr>
        <p:spPr>
          <a:xfrm>
            <a:off x="914525" y="4709160"/>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2" name="Text Placeholder 13">
            <a:extLst>
              <a:ext uri="{FF2B5EF4-FFF2-40B4-BE49-F238E27FC236}">
                <a16:creationId xmlns:a16="http://schemas.microsoft.com/office/drawing/2014/main" id="{32C9479E-1665-465C-9B07-8AC7E3F4B630}"/>
              </a:ext>
            </a:extLst>
          </p:cNvPr>
          <p:cNvSpPr>
            <a:spLocks noGrp="1"/>
          </p:cNvSpPr>
          <p:nvPr>
            <p:ph type="body" sz="quarter" idx="23" hasCustomPrompt="1"/>
          </p:nvPr>
        </p:nvSpPr>
        <p:spPr>
          <a:xfrm>
            <a:off x="914399" y="5036439"/>
            <a:ext cx="3886200" cy="737604"/>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288361619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F067F4C-584F-4D26-A9F4-7E8E3F096140}"/>
              </a:ext>
              <a:ext uri="{C183D7F6-B498-43B3-948B-1728B52AA6E4}">
                <adec:decorative xmlns:adec="http://schemas.microsoft.com/office/drawing/2017/decorative" val="1"/>
              </a:ext>
            </a:extLst>
          </p:cNvPr>
          <p:cNvSpPr/>
          <p:nvPr userDrawn="1"/>
        </p:nvSpPr>
        <p:spPr>
          <a:xfrm>
            <a:off x="4159926" y="1569034"/>
            <a:ext cx="7193874"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10">
            <a:extLst>
              <a:ext uri="{FF2B5EF4-FFF2-40B4-BE49-F238E27FC236}">
                <a16:creationId xmlns:a16="http://schemas.microsoft.com/office/drawing/2014/main" id="{6C968367-11F9-40B5-B54F-1555B837CABC}"/>
              </a:ext>
            </a:extLst>
          </p:cNvPr>
          <p:cNvSpPr>
            <a:spLocks noGrp="1"/>
          </p:cNvSpPr>
          <p:nvPr>
            <p:ph type="pic" sz="quarter" idx="13"/>
          </p:nvPr>
        </p:nvSpPr>
        <p:spPr>
          <a:xfrm>
            <a:off x="933630" y="548640"/>
            <a:ext cx="4389120" cy="5760720"/>
          </a:xfrm>
          <a:solidFill>
            <a:schemeClr val="accent6">
              <a:lumMod val="20000"/>
              <a:lumOff val="80000"/>
            </a:schemeClr>
          </a:solidFill>
        </p:spPr>
        <p:txBody>
          <a:bodyPr/>
          <a:lstStyle/>
          <a:p>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55363" y="365125"/>
            <a:ext cx="5103007"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78C38614-0243-4ABA-A367-8875F339D658}"/>
              </a:ext>
            </a:extLst>
          </p:cNvPr>
          <p:cNvSpPr>
            <a:spLocks noGrp="1"/>
          </p:cNvSpPr>
          <p:nvPr>
            <p:ph type="body" sz="quarter" idx="14" hasCustomPrompt="1"/>
          </p:nvPr>
        </p:nvSpPr>
        <p:spPr>
          <a:xfrm>
            <a:off x="6153182" y="209397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4" name="Text Placeholder 13">
            <a:extLst>
              <a:ext uri="{FF2B5EF4-FFF2-40B4-BE49-F238E27FC236}">
                <a16:creationId xmlns:a16="http://schemas.microsoft.com/office/drawing/2014/main" id="{C25BE32D-3FC4-4B1B-808E-E2897BC2F70F}"/>
              </a:ext>
            </a:extLst>
          </p:cNvPr>
          <p:cNvSpPr>
            <a:spLocks noGrp="1"/>
          </p:cNvSpPr>
          <p:nvPr>
            <p:ph type="body" sz="quarter" idx="15" hasCustomPrompt="1"/>
          </p:nvPr>
        </p:nvSpPr>
        <p:spPr>
          <a:xfrm>
            <a:off x="6153056" y="2422684"/>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413E5A31-C8FF-4B6C-AE00-99F85789634D}"/>
              </a:ext>
            </a:extLst>
          </p:cNvPr>
          <p:cNvSpPr>
            <a:spLocks noGrp="1"/>
          </p:cNvSpPr>
          <p:nvPr>
            <p:ph type="body" sz="quarter" idx="16" hasCustomPrompt="1"/>
          </p:nvPr>
        </p:nvSpPr>
        <p:spPr>
          <a:xfrm>
            <a:off x="6153307" y="3227832"/>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6" name="Text Placeholder 13">
            <a:extLst>
              <a:ext uri="{FF2B5EF4-FFF2-40B4-BE49-F238E27FC236}">
                <a16:creationId xmlns:a16="http://schemas.microsoft.com/office/drawing/2014/main" id="{99346137-3239-4162-9799-29D8E0B44CA8}"/>
              </a:ext>
            </a:extLst>
          </p:cNvPr>
          <p:cNvSpPr>
            <a:spLocks noGrp="1"/>
          </p:cNvSpPr>
          <p:nvPr>
            <p:ph type="body" sz="quarter" idx="17" hasCustomPrompt="1"/>
          </p:nvPr>
        </p:nvSpPr>
        <p:spPr>
          <a:xfrm>
            <a:off x="6153181" y="3559290"/>
            <a:ext cx="5120640" cy="45720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0">
            <a:extLst>
              <a:ext uri="{FF2B5EF4-FFF2-40B4-BE49-F238E27FC236}">
                <a16:creationId xmlns:a16="http://schemas.microsoft.com/office/drawing/2014/main" id="{005E970C-F216-4C13-B637-2CD29EB1F737}"/>
              </a:ext>
            </a:extLst>
          </p:cNvPr>
          <p:cNvSpPr>
            <a:spLocks noGrp="1"/>
          </p:cNvSpPr>
          <p:nvPr>
            <p:ph type="body" sz="quarter" idx="18" hasCustomPrompt="1"/>
          </p:nvPr>
        </p:nvSpPr>
        <p:spPr>
          <a:xfrm>
            <a:off x="6149167" y="405993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2" name="Text Placeholder 13">
            <a:extLst>
              <a:ext uri="{FF2B5EF4-FFF2-40B4-BE49-F238E27FC236}">
                <a16:creationId xmlns:a16="http://schemas.microsoft.com/office/drawing/2014/main" id="{FD54B08D-52AA-478D-9A22-40F57CEFF5E6}"/>
              </a:ext>
            </a:extLst>
          </p:cNvPr>
          <p:cNvSpPr>
            <a:spLocks noGrp="1"/>
          </p:cNvSpPr>
          <p:nvPr>
            <p:ph type="body" sz="quarter" idx="19" hasCustomPrompt="1"/>
          </p:nvPr>
        </p:nvSpPr>
        <p:spPr>
          <a:xfrm>
            <a:off x="6149041" y="4388168"/>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Text Placeholder 10">
            <a:extLst>
              <a:ext uri="{FF2B5EF4-FFF2-40B4-BE49-F238E27FC236}">
                <a16:creationId xmlns:a16="http://schemas.microsoft.com/office/drawing/2014/main" id="{78434772-1E65-4475-A328-95A7B2445794}"/>
              </a:ext>
            </a:extLst>
          </p:cNvPr>
          <p:cNvSpPr>
            <a:spLocks noGrp="1"/>
          </p:cNvSpPr>
          <p:nvPr>
            <p:ph type="body" sz="quarter" idx="20" hasCustomPrompt="1"/>
          </p:nvPr>
        </p:nvSpPr>
        <p:spPr>
          <a:xfrm>
            <a:off x="6149292" y="520293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4" name="Text Placeholder 13">
            <a:extLst>
              <a:ext uri="{FF2B5EF4-FFF2-40B4-BE49-F238E27FC236}">
                <a16:creationId xmlns:a16="http://schemas.microsoft.com/office/drawing/2014/main" id="{16497897-EF41-49AE-B577-23E1843D2DEA}"/>
              </a:ext>
            </a:extLst>
          </p:cNvPr>
          <p:cNvSpPr>
            <a:spLocks noGrp="1"/>
          </p:cNvSpPr>
          <p:nvPr>
            <p:ph type="body" sz="quarter" idx="21" hasCustomPrompt="1"/>
          </p:nvPr>
        </p:nvSpPr>
        <p:spPr>
          <a:xfrm>
            <a:off x="6149166" y="5535502"/>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1307442238"/>
      </p:ext>
    </p:extLst>
  </p:cSld>
  <p:clrMapOvr>
    <a:masterClrMapping/>
  </p:clrMapOvr>
</p:sldLayout>
</file>

<file path=ppt/slideLayouts/slideLayout517.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02412796-7042-4809-B0D2-CA19D0001B30}"/>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2560590 h 6858000"/>
              <a:gd name="connsiteX5" fmla="*/ 4876038 w 12188952"/>
              <a:gd name="connsiteY5" fmla="*/ 2560590 h 6858000"/>
              <a:gd name="connsiteX6" fmla="*/ 4876038 w 12188952"/>
              <a:gd name="connsiteY6" fmla="*/ 2331990 h 6858000"/>
              <a:gd name="connsiteX7" fmla="*/ 0 w 12188952"/>
              <a:gd name="connsiteY7" fmla="*/ 23319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2560590"/>
                </a:lnTo>
                <a:lnTo>
                  <a:pt x="4876038" y="2560590"/>
                </a:lnTo>
                <a:lnTo>
                  <a:pt x="4876038" y="2331990"/>
                </a:lnTo>
                <a:lnTo>
                  <a:pt x="0" y="233199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858957"/>
            <a:ext cx="4032504" cy="1325563"/>
          </a:xfrm>
        </p:spPr>
        <p:txBody>
          <a:bodyPr/>
          <a:lstStyle>
            <a:lvl1pPr algn="r">
              <a:defRPr>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9DD0C4E2-C56D-415A-A93E-7E5A3DD9BBEA}"/>
              </a:ext>
            </a:extLst>
          </p:cNvPr>
          <p:cNvSpPr>
            <a:spLocks noGrp="1"/>
          </p:cNvSpPr>
          <p:nvPr>
            <p:ph type="body" sz="quarter" idx="14" hasCustomPrompt="1"/>
          </p:nvPr>
        </p:nvSpPr>
        <p:spPr>
          <a:xfrm>
            <a:off x="5638800" y="1173329"/>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3" name="Text Placeholder 12">
            <a:extLst>
              <a:ext uri="{FF2B5EF4-FFF2-40B4-BE49-F238E27FC236}">
                <a16:creationId xmlns:a16="http://schemas.microsoft.com/office/drawing/2014/main" id="{63466F58-8094-496E-8FA6-A2A07D706ECA}"/>
              </a:ext>
            </a:extLst>
          </p:cNvPr>
          <p:cNvSpPr>
            <a:spLocks noGrp="1"/>
          </p:cNvSpPr>
          <p:nvPr>
            <p:ph type="body" sz="quarter" idx="15" hasCustomPrompt="1"/>
          </p:nvPr>
        </p:nvSpPr>
        <p:spPr>
          <a:xfrm>
            <a:off x="5638800" y="1522412"/>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4" name="Text Placeholder 10">
            <a:extLst>
              <a:ext uri="{FF2B5EF4-FFF2-40B4-BE49-F238E27FC236}">
                <a16:creationId xmlns:a16="http://schemas.microsoft.com/office/drawing/2014/main" id="{35CDA3A0-B53D-4D18-9792-E99DB7DFDFCD}"/>
              </a:ext>
            </a:extLst>
          </p:cNvPr>
          <p:cNvSpPr>
            <a:spLocks noGrp="1"/>
          </p:cNvSpPr>
          <p:nvPr>
            <p:ph type="body" sz="quarter" idx="16" hasCustomPrompt="1"/>
          </p:nvPr>
        </p:nvSpPr>
        <p:spPr>
          <a:xfrm>
            <a:off x="5638800" y="2743993"/>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5" name="Text Placeholder 12">
            <a:extLst>
              <a:ext uri="{FF2B5EF4-FFF2-40B4-BE49-F238E27FC236}">
                <a16:creationId xmlns:a16="http://schemas.microsoft.com/office/drawing/2014/main" id="{FEDD6309-46B2-4D7D-A1E2-8F04609BF7B3}"/>
              </a:ext>
            </a:extLst>
          </p:cNvPr>
          <p:cNvSpPr>
            <a:spLocks noGrp="1"/>
          </p:cNvSpPr>
          <p:nvPr>
            <p:ph type="body" sz="quarter" idx="17" hasCustomPrompt="1"/>
          </p:nvPr>
        </p:nvSpPr>
        <p:spPr>
          <a:xfrm>
            <a:off x="5638800" y="3074026"/>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6" name="Text Placeholder 10">
            <a:extLst>
              <a:ext uri="{FF2B5EF4-FFF2-40B4-BE49-F238E27FC236}">
                <a16:creationId xmlns:a16="http://schemas.microsoft.com/office/drawing/2014/main" id="{DF7E20CD-913D-437E-9659-9C125387ECA7}"/>
              </a:ext>
            </a:extLst>
          </p:cNvPr>
          <p:cNvSpPr>
            <a:spLocks noGrp="1"/>
          </p:cNvSpPr>
          <p:nvPr>
            <p:ph type="body" sz="quarter" idx="18" hasCustomPrompt="1"/>
          </p:nvPr>
        </p:nvSpPr>
        <p:spPr>
          <a:xfrm>
            <a:off x="8686038" y="1182807"/>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7" name="Text Placeholder 12">
            <a:extLst>
              <a:ext uri="{FF2B5EF4-FFF2-40B4-BE49-F238E27FC236}">
                <a16:creationId xmlns:a16="http://schemas.microsoft.com/office/drawing/2014/main" id="{DB390311-D71A-47E1-A6A4-FC519992545C}"/>
              </a:ext>
            </a:extLst>
          </p:cNvPr>
          <p:cNvSpPr>
            <a:spLocks noGrp="1"/>
          </p:cNvSpPr>
          <p:nvPr>
            <p:ph type="body" sz="quarter" idx="19" hasCustomPrompt="1"/>
          </p:nvPr>
        </p:nvSpPr>
        <p:spPr>
          <a:xfrm>
            <a:off x="8686038" y="1531890"/>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8" name="Text Placeholder 10">
            <a:extLst>
              <a:ext uri="{FF2B5EF4-FFF2-40B4-BE49-F238E27FC236}">
                <a16:creationId xmlns:a16="http://schemas.microsoft.com/office/drawing/2014/main" id="{A6F112C5-2301-4903-8FFC-3D13F2BD7D9F}"/>
              </a:ext>
            </a:extLst>
          </p:cNvPr>
          <p:cNvSpPr>
            <a:spLocks noGrp="1"/>
          </p:cNvSpPr>
          <p:nvPr>
            <p:ph type="body" sz="quarter" idx="20" hasCustomPrompt="1"/>
          </p:nvPr>
        </p:nvSpPr>
        <p:spPr>
          <a:xfrm>
            <a:off x="8686038" y="2753471"/>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9" name="Text Placeholder 12">
            <a:extLst>
              <a:ext uri="{FF2B5EF4-FFF2-40B4-BE49-F238E27FC236}">
                <a16:creationId xmlns:a16="http://schemas.microsoft.com/office/drawing/2014/main" id="{867721ED-86DF-4220-A638-CB65E0B5B126}"/>
              </a:ext>
            </a:extLst>
          </p:cNvPr>
          <p:cNvSpPr>
            <a:spLocks noGrp="1"/>
          </p:cNvSpPr>
          <p:nvPr>
            <p:ph type="body" sz="quarter" idx="21" hasCustomPrompt="1"/>
          </p:nvPr>
        </p:nvSpPr>
        <p:spPr>
          <a:xfrm>
            <a:off x="8686038" y="3083504"/>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Rectangle 22">
            <a:extLst>
              <a:ext uri="{FF2B5EF4-FFF2-40B4-BE49-F238E27FC236}">
                <a16:creationId xmlns:a16="http://schemas.microsoft.com/office/drawing/2014/main" id="{5620BB15-729F-4427-9DF3-6861F012AED2}"/>
              </a:ext>
              <a:ext uri="{C183D7F6-B498-43B3-948B-1728B52AA6E4}">
                <adec:decorative xmlns:adec="http://schemas.microsoft.com/office/drawing/2017/decorative" val="1"/>
              </a:ext>
            </a:extLst>
          </p:cNvPr>
          <p:cNvSpPr/>
          <p:nvPr userDrawn="1"/>
        </p:nvSpPr>
        <p:spPr>
          <a:xfrm>
            <a:off x="0" y="2331990"/>
            <a:ext cx="4877562"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64587433"/>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614.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77E32A88-04B9-4879-A7DA-64134B3784C4}"/>
              </a:ext>
            </a:extLst>
          </p:cNvPr>
          <p:cNvSpPr>
            <a:spLocks noGrp="1"/>
          </p:cNvSpPr>
          <p:nvPr>
            <p:ph type="pic" sz="quarter" idx="13"/>
          </p:nvPr>
        </p:nvSpPr>
        <p:spPr>
          <a:xfrm>
            <a:off x="228600" y="0"/>
            <a:ext cx="11961876" cy="6858000"/>
          </a:xfrm>
          <a:custGeom>
            <a:avLst/>
            <a:gdLst>
              <a:gd name="connsiteX0" fmla="*/ 0 w 11961876"/>
              <a:gd name="connsiteY0" fmla="*/ 0 h 6858000"/>
              <a:gd name="connsiteX1" fmla="*/ 11961876 w 11961876"/>
              <a:gd name="connsiteY1" fmla="*/ 0 h 6858000"/>
              <a:gd name="connsiteX2" fmla="*/ 11961876 w 11961876"/>
              <a:gd name="connsiteY2" fmla="*/ 6858000 h 6858000"/>
              <a:gd name="connsiteX3" fmla="*/ 0 w 1196187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961876" h="6858000">
                <a:moveTo>
                  <a:pt x="0" y="0"/>
                </a:moveTo>
                <a:lnTo>
                  <a:pt x="11961876" y="0"/>
                </a:lnTo>
                <a:lnTo>
                  <a:pt x="11961876"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4398" y="365760"/>
            <a:ext cx="6400800" cy="1325563"/>
          </a:xfrm>
        </p:spPr>
        <p:txBody>
          <a:bodyPr/>
          <a:lstStyle/>
          <a:p>
            <a:r>
              <a:rPr lang="en-US" dirty="0"/>
              <a:t>CLICK TO EDIT TITLE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914401" y="2000292"/>
            <a:ext cx="3162299" cy="3409907"/>
          </a:xfrm>
        </p:spPr>
        <p:txBody>
          <a:bodyPr>
            <a:normAutofit/>
          </a:bodyPr>
          <a:lstStyle>
            <a:lvl1pPr marL="0" indent="0">
              <a:lnSpc>
                <a:spcPts val="2400"/>
              </a:lnSpc>
              <a:spcBef>
                <a:spcPts val="0"/>
              </a:spcBef>
              <a:buNone/>
              <a:defRPr sz="18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1" name="Rectangle 10">
            <a:extLst>
              <a:ext uri="{FF2B5EF4-FFF2-40B4-BE49-F238E27FC236}">
                <a16:creationId xmlns:a16="http://schemas.microsoft.com/office/drawing/2014/main" id="{E5FFA2B6-6061-4DC2-8233-A48FB7AA8F27}"/>
              </a:ext>
              <a:ext uri="{C183D7F6-B498-43B3-948B-1728B52AA6E4}">
                <adec:decorative xmlns:adec="http://schemas.microsoft.com/office/drawing/2017/decorative" val="1"/>
              </a:ext>
            </a:extLst>
          </p:cNvPr>
          <p:cNvSpPr/>
          <p:nvPr userDrawn="1"/>
        </p:nvSpPr>
        <p:spPr>
          <a:xfrm>
            <a:off x="0" y="0"/>
            <a:ext cx="2286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2">
            <a:extLst>
              <a:ext uri="{FF2B5EF4-FFF2-40B4-BE49-F238E27FC236}">
                <a16:creationId xmlns:a16="http://schemas.microsoft.com/office/drawing/2014/main" id="{4A219D8E-BB95-4BDA-98A2-097D1BFA7494}"/>
              </a:ext>
            </a:extLst>
          </p:cNvPr>
          <p:cNvSpPr>
            <a:spLocks noGrp="1"/>
          </p:cNvSpPr>
          <p:nvPr>
            <p:ph type="body" sz="quarter" idx="14" hasCustomPrompt="1"/>
          </p:nvPr>
        </p:nvSpPr>
        <p:spPr>
          <a:xfrm>
            <a:off x="5239512" y="5513832"/>
            <a:ext cx="6958584" cy="1371600"/>
          </a:xfrm>
        </p:spPr>
        <p:txBody>
          <a:bodyPr vert="horz" bIns="0" anchor="t">
            <a:noAutofit/>
          </a:bodyPr>
          <a:lstStyle>
            <a:lvl1pPr marL="0" indent="0" algn="r">
              <a:lnSpc>
                <a:spcPct val="100000"/>
              </a:lnSpc>
              <a:spcBef>
                <a:spcPts val="0"/>
              </a:spcBef>
              <a:buNone/>
              <a:defRPr sz="11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Benefits</a:t>
            </a:r>
          </a:p>
        </p:txBody>
      </p:sp>
    </p:spTree>
    <p:extLst>
      <p:ext uri="{BB962C8B-B14F-4D97-AF65-F5344CB8AC3E}">
        <p14:creationId xmlns:p14="http://schemas.microsoft.com/office/powerpoint/2010/main" val="22784875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5A412B8-4256-47AC-A275-1AC354C4C6E9}"/>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4926523 h 6858000"/>
              <a:gd name="connsiteX5" fmla="*/ 9142476 w 12188952"/>
              <a:gd name="connsiteY5" fmla="*/ 4926523 h 6858000"/>
              <a:gd name="connsiteX6" fmla="*/ 9142476 w 12188952"/>
              <a:gd name="connsiteY6" fmla="*/ 4697923 h 6858000"/>
              <a:gd name="connsiteX7" fmla="*/ 0 w 12188952"/>
              <a:gd name="connsiteY7" fmla="*/ 469792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4926523"/>
                </a:lnTo>
                <a:lnTo>
                  <a:pt x="9142476" y="4926523"/>
                </a:lnTo>
                <a:lnTo>
                  <a:pt x="9142476" y="4697923"/>
                </a:lnTo>
                <a:lnTo>
                  <a:pt x="0" y="4697923"/>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5084064"/>
            <a:ext cx="8311896" cy="1049254"/>
          </a:xfrm>
        </p:spPr>
        <p:txBody>
          <a:bodyPr anchor="b">
            <a:normAutofit/>
          </a:bodyPr>
          <a:lstStyle>
            <a:lvl1pPr algn="r">
              <a:defRPr sz="4800">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a:t>7/14/20XX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Rectangle 9">
            <a:extLst>
              <a:ext uri="{FF2B5EF4-FFF2-40B4-BE49-F238E27FC236}">
                <a16:creationId xmlns:a16="http://schemas.microsoft.com/office/drawing/2014/main" id="{2DBCBD4E-87D0-4BA6-A1B4-3DC9452A36AB}"/>
              </a:ext>
              <a:ext uri="{C183D7F6-B498-43B3-948B-1728B52AA6E4}">
                <adec:decorative xmlns:adec="http://schemas.microsoft.com/office/drawing/2017/decorative" val="1"/>
              </a:ext>
            </a:extLst>
          </p:cNvPr>
          <p:cNvSpPr/>
          <p:nvPr userDrawn="1"/>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9165920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B695704B-E527-4A3C-9B8B-CDEB8724F0F9}"/>
              </a:ext>
            </a:extLst>
          </p:cNvPr>
          <p:cNvSpPr>
            <a:spLocks noGrp="1"/>
          </p:cNvSpPr>
          <p:nvPr>
            <p:ph type="pic" sz="quarter" idx="13"/>
          </p:nvPr>
        </p:nvSpPr>
        <p:spPr>
          <a:xfrm>
            <a:off x="1524" y="0"/>
            <a:ext cx="12188952" cy="6858000"/>
          </a:xfrm>
          <a:custGeom>
            <a:avLst/>
            <a:gdLst>
              <a:gd name="connsiteX0" fmla="*/ 7789164 w 12188952"/>
              <a:gd name="connsiteY0" fmla="*/ 2258568 h 6858000"/>
              <a:gd name="connsiteX1" fmla="*/ 7789164 w 12188952"/>
              <a:gd name="connsiteY1" fmla="*/ 2487168 h 6858000"/>
              <a:gd name="connsiteX2" fmla="*/ 10715244 w 12188952"/>
              <a:gd name="connsiteY2" fmla="*/ 2487168 h 6858000"/>
              <a:gd name="connsiteX3" fmla="*/ 10715244 w 12188952"/>
              <a:gd name="connsiteY3" fmla="*/ 2258568 h 6858000"/>
              <a:gd name="connsiteX4" fmla="*/ 4634484 w 12188952"/>
              <a:gd name="connsiteY4" fmla="*/ 2258568 h 6858000"/>
              <a:gd name="connsiteX5" fmla="*/ 4634484 w 12188952"/>
              <a:gd name="connsiteY5" fmla="*/ 2487168 h 6858000"/>
              <a:gd name="connsiteX6" fmla="*/ 7560564 w 12188952"/>
              <a:gd name="connsiteY6" fmla="*/ 2487168 h 6858000"/>
              <a:gd name="connsiteX7" fmla="*/ 7560564 w 12188952"/>
              <a:gd name="connsiteY7" fmla="*/ 2258568 h 6858000"/>
              <a:gd name="connsiteX8" fmla="*/ 1443228 w 12188952"/>
              <a:gd name="connsiteY8" fmla="*/ 2258568 h 6858000"/>
              <a:gd name="connsiteX9" fmla="*/ 1443228 w 12188952"/>
              <a:gd name="connsiteY9" fmla="*/ 2487168 h 6858000"/>
              <a:gd name="connsiteX10" fmla="*/ 4369308 w 12188952"/>
              <a:gd name="connsiteY10" fmla="*/ 2487168 h 6858000"/>
              <a:gd name="connsiteX11" fmla="*/ 4369308 w 12188952"/>
              <a:gd name="connsiteY11" fmla="*/ 2258568 h 6858000"/>
              <a:gd name="connsiteX12" fmla="*/ 0 w 12188952"/>
              <a:gd name="connsiteY12" fmla="*/ 0 h 6858000"/>
              <a:gd name="connsiteX13" fmla="*/ 12188952 w 12188952"/>
              <a:gd name="connsiteY13" fmla="*/ 0 h 6858000"/>
              <a:gd name="connsiteX14" fmla="*/ 12188952 w 12188952"/>
              <a:gd name="connsiteY14" fmla="*/ 6858000 h 6858000"/>
              <a:gd name="connsiteX15" fmla="*/ 0 w 12188952"/>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88952" h="6858000">
                <a:moveTo>
                  <a:pt x="7789164" y="2258568"/>
                </a:moveTo>
                <a:lnTo>
                  <a:pt x="7789164" y="2487168"/>
                </a:lnTo>
                <a:lnTo>
                  <a:pt x="10715244" y="2487168"/>
                </a:lnTo>
                <a:lnTo>
                  <a:pt x="10715244" y="2258568"/>
                </a:lnTo>
                <a:close/>
                <a:moveTo>
                  <a:pt x="4634484" y="2258568"/>
                </a:moveTo>
                <a:lnTo>
                  <a:pt x="4634484" y="2487168"/>
                </a:lnTo>
                <a:lnTo>
                  <a:pt x="7560564" y="2487168"/>
                </a:lnTo>
                <a:lnTo>
                  <a:pt x="7560564" y="2258568"/>
                </a:lnTo>
                <a:close/>
                <a:moveTo>
                  <a:pt x="1443228" y="2258568"/>
                </a:moveTo>
                <a:lnTo>
                  <a:pt x="1443228" y="2487168"/>
                </a:lnTo>
                <a:lnTo>
                  <a:pt x="4369308" y="2487168"/>
                </a:lnTo>
                <a:lnTo>
                  <a:pt x="4369308" y="2258568"/>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444752" y="2487165"/>
            <a:ext cx="2926080" cy="2714379"/>
          </a:xfrm>
          <a:solidFill>
            <a:schemeClr val="bg1">
              <a:alpha val="85000"/>
            </a:schemeClr>
          </a:solidFill>
        </p:spPr>
        <p:txBody>
          <a:bodyPr tIns="429768">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2</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673352"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4636008" y="2487165"/>
            <a:ext cx="2926080" cy="2715768"/>
          </a:xfrm>
          <a:solidFill>
            <a:schemeClr val="bg1">
              <a:alpha val="85000"/>
            </a:schemeClr>
          </a:solidFill>
        </p:spPr>
        <p:txBody>
          <a:bodyPr tIns="429768"/>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3</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873775"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790688" y="2487165"/>
            <a:ext cx="2926080" cy="2715768"/>
          </a:xfrm>
          <a:solidFill>
            <a:schemeClr val="bg1">
              <a:alpha val="85000"/>
            </a:schemeClr>
          </a:solidFill>
        </p:spPr>
        <p:txBody>
          <a:bodyPr tIns="429768"/>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4</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8019288"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6" name="Date Placeholder 4">
            <a:extLst>
              <a:ext uri="{FF2B5EF4-FFF2-40B4-BE49-F238E27FC236}">
                <a16:creationId xmlns:a16="http://schemas.microsoft.com/office/drawing/2014/main" id="{C0256D1E-8A29-4C0A-8641-E823E877CF86}"/>
              </a:ext>
            </a:extLst>
          </p:cNvPr>
          <p:cNvSpPr>
            <a:spLocks noGrp="1"/>
          </p:cNvSpPr>
          <p:nvPr>
            <p:ph type="dt" sz="half" idx="39"/>
          </p:nvPr>
        </p:nvSpPr>
        <p:spPr>
          <a:xfrm>
            <a:off x="838200" y="6356350"/>
            <a:ext cx="2743200" cy="365125"/>
          </a:xfrm>
        </p:spPr>
        <p:txBody>
          <a:bodyPr/>
          <a:lstStyle>
            <a:lvl1pPr>
              <a:defRPr>
                <a:solidFill>
                  <a:schemeClr val="bg1"/>
                </a:solidFill>
              </a:defRPr>
            </a:lvl1pPr>
          </a:lstStyle>
          <a:p>
            <a:r>
              <a:rPr lang="en-US"/>
              <a:t>7/14/20XX</a:t>
            </a:r>
            <a:endParaRPr lang="en-US" dirty="0"/>
          </a:p>
        </p:txBody>
      </p:sp>
      <p:sp>
        <p:nvSpPr>
          <p:cNvPr id="26" name="Rectangle 25">
            <a:extLst>
              <a:ext uri="{FF2B5EF4-FFF2-40B4-BE49-F238E27FC236}">
                <a16:creationId xmlns:a16="http://schemas.microsoft.com/office/drawing/2014/main" id="{370B45ED-DCCD-4701-9ACC-9C83B74D1710}"/>
              </a:ext>
              <a:ext uri="{C183D7F6-B498-43B3-948B-1728B52AA6E4}">
                <adec:decorative xmlns:adec="http://schemas.microsoft.com/office/drawing/2017/decorative" val="1"/>
              </a:ext>
            </a:extLst>
          </p:cNvPr>
          <p:cNvSpPr/>
          <p:nvPr userDrawn="1"/>
        </p:nvSpPr>
        <p:spPr>
          <a:xfrm>
            <a:off x="1444752"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9508955-3B0C-44CA-B1F9-AD0E70CDB035}"/>
              </a:ext>
              <a:ext uri="{C183D7F6-B498-43B3-948B-1728B52AA6E4}">
                <adec:decorative xmlns:adec="http://schemas.microsoft.com/office/drawing/2017/decorative" val="1"/>
              </a:ext>
            </a:extLst>
          </p:cNvPr>
          <p:cNvSpPr/>
          <p:nvPr userDrawn="1"/>
        </p:nvSpPr>
        <p:spPr>
          <a:xfrm>
            <a:off x="4636008"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8612ACAA-EEDE-4C74-AF6C-6A7D06F73BAB}"/>
              </a:ext>
              <a:ext uri="{C183D7F6-B498-43B3-948B-1728B52AA6E4}">
                <adec:decorative xmlns:adec="http://schemas.microsoft.com/office/drawing/2017/decorative" val="1"/>
              </a:ext>
            </a:extLst>
          </p:cNvPr>
          <p:cNvSpPr/>
          <p:nvPr userDrawn="1"/>
        </p:nvSpPr>
        <p:spPr>
          <a:xfrm>
            <a:off x="7790688"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86028476"/>
      </p:ext>
    </p:extLst>
  </p:cSld>
  <p:clrMapOvr>
    <a:masterClrMapping/>
  </p:clrMapOvr>
</p:sldLayout>
</file>

<file path=ppt/slideLayouts/slideLayout922.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22" name="Picture Placeholder 10">
            <a:extLst>
              <a:ext uri="{FF2B5EF4-FFF2-40B4-BE49-F238E27FC236}">
                <a16:creationId xmlns:a16="http://schemas.microsoft.com/office/drawing/2014/main" id="{27AEA2E6-E265-44DE-9F3F-657ECFF5D138}"/>
              </a:ext>
            </a:extLst>
          </p:cNvPr>
          <p:cNvSpPr>
            <a:spLocks noGrp="1"/>
          </p:cNvSpPr>
          <p:nvPr>
            <p:ph type="pic" sz="quarter" idx="34"/>
          </p:nvPr>
        </p:nvSpPr>
        <p:spPr>
          <a:xfrm>
            <a:off x="1524" y="0"/>
            <a:ext cx="12188952" cy="6858000"/>
          </a:xfrm>
          <a:solidFill>
            <a:schemeClr val="accent6">
              <a:lumMod val="20000"/>
              <a:lumOff val="80000"/>
            </a:schemeClr>
          </a:solidFill>
        </p:spPr>
        <p:txBody>
          <a:bodyPr/>
          <a:lstStyle/>
          <a:p>
            <a:endParaRPr lang="en-US" dirty="0"/>
          </a:p>
        </p:txBody>
      </p:sp>
      <p:sp>
        <p:nvSpPr>
          <p:cNvPr id="5" name="Text Placeholder 4">
            <a:extLst>
              <a:ext uri="{FF2B5EF4-FFF2-40B4-BE49-F238E27FC236}">
                <a16:creationId xmlns:a16="http://schemas.microsoft.com/office/drawing/2014/main" id="{1C37569F-733B-494F-B7CB-231805209077}"/>
              </a:ext>
            </a:extLst>
          </p:cNvPr>
          <p:cNvSpPr>
            <a:spLocks noGrp="1"/>
          </p:cNvSpPr>
          <p:nvPr>
            <p:ph type="body" sz="quarter" idx="39" hasCustomPrompt="1"/>
          </p:nvPr>
        </p:nvSpPr>
        <p:spPr>
          <a:xfrm>
            <a:off x="0" y="2258568"/>
            <a:ext cx="12190476" cy="2743200"/>
          </a:xfrm>
          <a:solidFill>
            <a:schemeClr val="accent2">
              <a:alpha val="95000"/>
            </a:schemeClr>
          </a:solidFill>
        </p:spPr>
        <p:txBody>
          <a:bodyPr/>
          <a:lstStyle>
            <a:lvl1pPr marL="0" indent="0">
              <a:buNone/>
              <a:defRPr/>
            </a:lvl1pPr>
          </a:lstStyle>
          <a:p>
            <a:pPr lvl="0"/>
            <a:r>
              <a:rPr lang="en-US" dirty="0"/>
              <a:t> </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767130" y="2752344"/>
            <a:ext cx="2560320" cy="603504"/>
          </a:xfrm>
          <a:prstGeom prst="rect">
            <a:avLst/>
          </a:prstGeom>
          <a:noFill/>
        </p:spPr>
        <p:txBody>
          <a:bodyPr anchor="ctr" anchorCtr="0">
            <a:normAutofit/>
          </a:bodyPr>
          <a:lstStyle>
            <a:lvl1pPr marL="0" indent="0" algn="ctr">
              <a:spcBef>
                <a:spcPts val="0"/>
              </a:spcBef>
              <a:spcAft>
                <a:spcPts val="0"/>
              </a:spcAft>
              <a:buNone/>
              <a:defRPr sz="3600">
                <a:solidFill>
                  <a:schemeClr val="accent2">
                    <a:lumMod val="20000"/>
                    <a:lumOff val="80000"/>
                  </a:schemeClr>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815840" y="2752344"/>
            <a:ext cx="2560320" cy="603504"/>
          </a:xfrm>
          <a:prstGeom prst="rect">
            <a:avLst/>
          </a:prstGeom>
          <a:noFill/>
        </p:spPr>
        <p:txBody>
          <a:bodyPr vert="horz" lIns="0" tIns="0" rIns="0" bIns="0" rtlCol="0" anchor="ctr" anchorCtr="0">
            <a:noAutofit/>
          </a:bodyPr>
          <a:lstStyle>
            <a:lvl1pPr marL="0" indent="0" algn="ctr">
              <a:spcBef>
                <a:spcPts val="0"/>
              </a:spcBef>
              <a:spcAft>
                <a:spcPts val="0"/>
              </a:spcAft>
              <a:buNone/>
              <a:defRPr lang="en-ZA" sz="3600" dirty="0">
                <a:solidFill>
                  <a:schemeClr val="accent2">
                    <a:lumMod val="20000"/>
                    <a:lumOff val="80000"/>
                  </a:schemeClr>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867194" y="2752344"/>
            <a:ext cx="2560320" cy="603504"/>
          </a:xfrm>
          <a:prstGeom prst="rect">
            <a:avLst/>
          </a:prstGeom>
          <a:noFill/>
        </p:spPr>
        <p:txBody>
          <a:bodyPr vert="horz" lIns="0" tIns="0" rIns="0" bIns="0" rtlCol="0" anchor="ctr" anchorCtr="0">
            <a:noAutofit/>
          </a:bodyPr>
          <a:lstStyle>
            <a:lvl1pPr marL="0" indent="0" algn="ctr">
              <a:spcBef>
                <a:spcPts val="0"/>
              </a:spcBef>
              <a:spcAft>
                <a:spcPts val="0"/>
              </a:spcAft>
              <a:buNone/>
              <a:defRPr lang="en-ZA" sz="3600" dirty="0">
                <a:solidFill>
                  <a:schemeClr val="accent2">
                    <a:lumMod val="20000"/>
                    <a:lumOff val="80000"/>
                  </a:schemeClr>
                </a:solidFill>
                <a:latin typeface="+mj-lt"/>
              </a:defRPr>
            </a:lvl1pPr>
          </a:lstStyle>
          <a:p>
            <a:pPr marL="266700" lvl="0" indent="-266700" algn="ctr"/>
            <a:r>
              <a:rPr lang="en-US" dirty="0"/>
              <a:t>3</a:t>
            </a:r>
            <a:endParaRPr lang="en-ZA" dirty="0"/>
          </a:p>
        </p:txBody>
      </p:sp>
      <p:sp>
        <p:nvSpPr>
          <p:cNvPr id="4" name="Text Placeholder 3">
            <a:extLst>
              <a:ext uri="{FF2B5EF4-FFF2-40B4-BE49-F238E27FC236}">
                <a16:creationId xmlns:a16="http://schemas.microsoft.com/office/drawing/2014/main" id="{B31369B8-B3F7-44DF-975B-57630CED624E}"/>
              </a:ext>
            </a:extLst>
          </p:cNvPr>
          <p:cNvSpPr>
            <a:spLocks noGrp="1"/>
          </p:cNvSpPr>
          <p:nvPr>
            <p:ph type="body" sz="quarter" idx="35" hasCustomPrompt="1"/>
          </p:nvPr>
        </p:nvSpPr>
        <p:spPr>
          <a:xfrm>
            <a:off x="1767130"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3" name="Text Placeholder 3">
            <a:extLst>
              <a:ext uri="{FF2B5EF4-FFF2-40B4-BE49-F238E27FC236}">
                <a16:creationId xmlns:a16="http://schemas.microsoft.com/office/drawing/2014/main" id="{8199533E-4480-4EF0-855E-F0FC142777BF}"/>
              </a:ext>
            </a:extLst>
          </p:cNvPr>
          <p:cNvSpPr>
            <a:spLocks noGrp="1"/>
          </p:cNvSpPr>
          <p:nvPr>
            <p:ph type="body" sz="quarter" idx="36" hasCustomPrompt="1"/>
          </p:nvPr>
        </p:nvSpPr>
        <p:spPr>
          <a:xfrm>
            <a:off x="4815840"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4" name="Text Placeholder 3">
            <a:extLst>
              <a:ext uri="{FF2B5EF4-FFF2-40B4-BE49-F238E27FC236}">
                <a16:creationId xmlns:a16="http://schemas.microsoft.com/office/drawing/2014/main" id="{58E1CB88-990B-431E-A733-AF73E3090549}"/>
              </a:ext>
            </a:extLst>
          </p:cNvPr>
          <p:cNvSpPr>
            <a:spLocks noGrp="1"/>
          </p:cNvSpPr>
          <p:nvPr>
            <p:ph type="body" sz="quarter" idx="37" hasCustomPrompt="1"/>
          </p:nvPr>
        </p:nvSpPr>
        <p:spPr>
          <a:xfrm>
            <a:off x="7867194"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15" name="Date Placeholder 4">
            <a:extLst>
              <a:ext uri="{FF2B5EF4-FFF2-40B4-BE49-F238E27FC236}">
                <a16:creationId xmlns:a16="http://schemas.microsoft.com/office/drawing/2014/main" id="{DCF4F2F5-E92C-4ECF-9FDE-3E0CE4FBFCA8}"/>
              </a:ext>
            </a:extLst>
          </p:cNvPr>
          <p:cNvSpPr>
            <a:spLocks noGrp="1"/>
          </p:cNvSpPr>
          <p:nvPr>
            <p:ph type="dt" sz="half" idx="38"/>
          </p:nvPr>
        </p:nvSpPr>
        <p:spPr>
          <a:xfrm>
            <a:off x="838200" y="6356350"/>
            <a:ext cx="2743200" cy="365125"/>
          </a:xfrm>
        </p:spPr>
        <p:txBody>
          <a:bodyPr/>
          <a:lstStyle>
            <a:lvl1pPr>
              <a:defRPr>
                <a:solidFill>
                  <a:schemeClr val="bg1"/>
                </a:solidFill>
              </a:defRPr>
            </a:lvl1pPr>
          </a:lstStyle>
          <a:p>
            <a:r>
              <a:rPr lang="en-US"/>
              <a:t>7/14/20XX</a:t>
            </a:r>
            <a:endParaRPr lang="en-US" dirty="0"/>
          </a:p>
        </p:txBody>
      </p:sp>
    </p:spTree>
    <p:extLst>
      <p:ext uri="{BB962C8B-B14F-4D97-AF65-F5344CB8AC3E}">
        <p14:creationId xmlns:p14="http://schemas.microsoft.com/office/powerpoint/2010/main" val="2876408967"/>
      </p:ext>
    </p:extLst>
  </p:cSld>
  <p:clrMapOvr>
    <a:masterClrMapping/>
  </p:clrMapOvr>
</p:sldLayout>
</file>

<file path=ppt/slideMasters/_rels/slideMaster11.xml.rels>&#65279;<?xml version="1.0" encoding="utf-8"?><Relationships xmlns="http://schemas.openxmlformats.org/package/2006/relationships"><Relationship Type="http://schemas.openxmlformats.org/officeDocument/2006/relationships/slideLayout" Target="/ppt/slideLayouts/slideLayout82.xml" Id="rId8" /><Relationship Type="http://schemas.openxmlformats.org/officeDocument/2006/relationships/slideLayout" Target="/ppt/slideLayouts/slideLayout133.xml" Id="rId13" /><Relationship Type="http://schemas.openxmlformats.org/officeDocument/2006/relationships/slideLayout" Target="/ppt/slideLayouts/slideLayout184.xml" Id="rId18" /><Relationship Type="http://schemas.openxmlformats.org/officeDocument/2006/relationships/slideLayout" Target="/ppt/slideLayouts/slideLayout35.xml" Id="rId3" /><Relationship Type="http://schemas.openxmlformats.org/officeDocument/2006/relationships/slideLayout" Target="/ppt/slideLayouts/slideLayout216.xml" Id="rId21" /><Relationship Type="http://schemas.openxmlformats.org/officeDocument/2006/relationships/slideLayout" Target="/ppt/slideLayouts/slideLayout77.xml" Id="rId7" /><Relationship Type="http://schemas.openxmlformats.org/officeDocument/2006/relationships/slideLayout" Target="/ppt/slideLayouts/slideLayout128.xml" Id="rId12" /><Relationship Type="http://schemas.openxmlformats.org/officeDocument/2006/relationships/slideLayout" Target="/ppt/slideLayouts/slideLayout179.xml" Id="rId17" /><Relationship Type="http://schemas.openxmlformats.org/officeDocument/2006/relationships/theme" Target="/ppt/theme/theme11.xml" Id="rId25" /><Relationship Type="http://schemas.openxmlformats.org/officeDocument/2006/relationships/slideLayout" Target="/ppt/slideLayouts/slideLayout210.xml" Id="rId2" /><Relationship Type="http://schemas.openxmlformats.org/officeDocument/2006/relationships/slideLayout" Target="/ppt/slideLayouts/slideLayout1611.xml" Id="rId16" /><Relationship Type="http://schemas.openxmlformats.org/officeDocument/2006/relationships/slideLayout" Target="/ppt/slideLayouts/slideLayout2012.xml" Id="rId20" /><Relationship Type="http://schemas.openxmlformats.org/officeDocument/2006/relationships/slideLayout" Target="/ppt/slideLayouts/slideLayout113.xml" Id="rId1" /><Relationship Type="http://schemas.openxmlformats.org/officeDocument/2006/relationships/slideLayout" Target="/ppt/slideLayouts/slideLayout614.xml" Id="rId6" /><Relationship Type="http://schemas.openxmlformats.org/officeDocument/2006/relationships/slideLayout" Target="/ppt/slideLayouts/slideLayout1115.xml" Id="rId11" /><Relationship Type="http://schemas.openxmlformats.org/officeDocument/2006/relationships/slideLayout" Target="/ppt/slideLayouts/slideLayout2416.xml" Id="rId24" /><Relationship Type="http://schemas.openxmlformats.org/officeDocument/2006/relationships/slideLayout" Target="/ppt/slideLayouts/slideLayout517.xml" Id="rId5" /><Relationship Type="http://schemas.openxmlformats.org/officeDocument/2006/relationships/slideLayout" Target="/ppt/slideLayouts/slideLayout1518.xml" Id="rId15" /><Relationship Type="http://schemas.openxmlformats.org/officeDocument/2006/relationships/slideLayout" Target="/ppt/slideLayouts/slideLayout2319.xml" Id="rId23" /><Relationship Type="http://schemas.openxmlformats.org/officeDocument/2006/relationships/slideLayout" Target="/ppt/slideLayouts/slideLayout1020.xml" Id="rId10" /><Relationship Type="http://schemas.openxmlformats.org/officeDocument/2006/relationships/slideLayout" Target="/ppt/slideLayouts/slideLayout1921.xml" Id="rId19" /><Relationship Type="http://schemas.openxmlformats.org/officeDocument/2006/relationships/slideLayout" Target="/ppt/slideLayouts/slideLayout41.xml" Id="rId4" /><Relationship Type="http://schemas.openxmlformats.org/officeDocument/2006/relationships/slideLayout" Target="/ppt/slideLayouts/slideLayout922.xml" Id="rId9" /><Relationship Type="http://schemas.openxmlformats.org/officeDocument/2006/relationships/slideLayout" Target="/ppt/slideLayouts/slideLayout1423.xml" Id="rId14" /><Relationship Type="http://schemas.openxmlformats.org/officeDocument/2006/relationships/slideLayout" Target="/ppt/slideLayouts/slideLayout2224.xml" Id="rId22" /></Relationships>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85" r:id="rId4"/>
    <p:sldLayoutId id="2147483650" r:id="rId5"/>
    <p:sldLayoutId id="2147483669" r:id="rId6"/>
    <p:sldLayoutId id="2147483651" r:id="rId7"/>
    <p:sldLayoutId id="2147483671" r:id="rId8"/>
    <p:sldLayoutId id="2147483683" r:id="rId9"/>
    <p:sldLayoutId id="2147483687" r:id="rId10"/>
    <p:sldLayoutId id="2147483672" r:id="rId11"/>
    <p:sldLayoutId id="2147483680" r:id="rId12"/>
    <p:sldLayoutId id="2147483678" r:id="rId13"/>
    <p:sldLayoutId id="2147483653" r:id="rId14"/>
    <p:sldLayoutId id="2147483677" r:id="rId15"/>
    <p:sldLayoutId id="2147483673" r:id="rId16"/>
    <p:sldLayoutId id="2147483654" r:id="rId17"/>
    <p:sldLayoutId id="2147483674" r:id="rId18"/>
    <p:sldLayoutId id="2147483675" r:id="rId19"/>
    <p:sldLayoutId id="2147483676" r:id="rId20"/>
    <p:sldLayoutId id="2147483668" r:id="rId21"/>
    <p:sldLayoutId id="2147483652" r:id="rId22"/>
    <p:sldLayoutId id="2147483656" r:id="rId23"/>
    <p:sldLayoutId id="2147483657" r:id="rId2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36" userDrawn="1">
          <p15:clr>
            <a:srgbClr val="5ACBF0"/>
          </p15:clr>
        </p15:guide>
        <p15:guide id="2" pos="2568" userDrawn="1">
          <p15:clr>
            <a:srgbClr val="5ACBF0"/>
          </p15:clr>
        </p15:guide>
        <p15:guide id="3" pos="5760" userDrawn="1">
          <p15:clr>
            <a:srgbClr val="F26B43"/>
          </p15:clr>
        </p15:guide>
        <p15:guide id="4" pos="1920" userDrawn="1">
          <p15:clr>
            <a:srgbClr val="F26B43"/>
          </p15:clr>
        </p15:guide>
        <p15:guide id="5" pos="3840" userDrawn="1">
          <p15:clr>
            <a:srgbClr val="F26B43"/>
          </p15:clr>
        </p15:guide>
        <p15:guide id="6" pos="576" userDrawn="1">
          <p15:clr>
            <a:srgbClr val="000000"/>
          </p15:clr>
        </p15:guide>
        <p15:guide id="7" pos="7104" userDrawn="1">
          <p15:clr>
            <a:srgbClr val="000000"/>
          </p15:clr>
        </p15:guide>
      </p15:sldGuideLst>
    </p:ext>
  </p:extLst>
</p:sldMaster>
</file>

<file path=ppt/slides/_rels/slide1018.xml.rels>&#65279;<?xml version="1.0" encoding="utf-8"?><Relationships xmlns="http://schemas.openxmlformats.org/package/2006/relationships"><Relationship Type="http://schemas.openxmlformats.org/officeDocument/2006/relationships/image" Target="/ppt/media/image1023.jpeg" Id="rId2" /><Relationship Type="http://schemas.openxmlformats.org/officeDocument/2006/relationships/slideLayout" Target="/ppt/slideLayouts/slideLayout1020.xml" Id="rId1" /></Relationships>
</file>

<file path=ppt/slides/_rels/slide1113.xml.rels>&#65279;<?xml version="1.0" encoding="utf-8"?><Relationships xmlns="http://schemas.openxmlformats.org/package/2006/relationships"><Relationship Type="http://schemas.openxmlformats.org/officeDocument/2006/relationships/image" Target="/ppt/media/image1119.jpeg" Id="rId2" /><Relationship Type="http://schemas.openxmlformats.org/officeDocument/2006/relationships/slideLayout" Target="/ppt/slideLayouts/slideLayout1115.xml" Id="rId1" /></Relationships>
</file>

<file path=ppt/slides/_rels/slide112.xml.rels>&#65279;<?xml version="1.0" encoding="utf-8"?><Relationships xmlns="http://schemas.openxmlformats.org/package/2006/relationships"><Relationship Type="http://schemas.openxmlformats.org/officeDocument/2006/relationships/image" Target="/ppt/media/image118.jpeg" Id="rId2" /><Relationship Type="http://schemas.openxmlformats.org/officeDocument/2006/relationships/slideLayout" Target="/ppt/slideLayouts/slideLayout113.xml" Id="rId1" /></Relationships>
</file>

<file path=ppt/slides/_rels/slide128.xml.rels>&#65279;<?xml version="1.0" encoding="utf-8"?><Relationships xmlns="http://schemas.openxmlformats.org/package/2006/relationships"><Relationship Type="http://schemas.openxmlformats.org/officeDocument/2006/relationships/image" Target="/ppt/media/image1212.jpeg" Id="rId3" /><Relationship Type="http://schemas.openxmlformats.org/officeDocument/2006/relationships/notesSlide" Target="/ppt/notesSlides/notesSlide23.xml" Id="rId2" /><Relationship Type="http://schemas.openxmlformats.org/officeDocument/2006/relationships/slideLayout" Target="/ppt/slideLayouts/slideLayout128.xml" Id="rId1" /></Relationships>
</file>

<file path=ppt/slides/_rels/slide137.xml.rels>&#65279;<?xml version="1.0" encoding="utf-8"?><Relationships xmlns="http://schemas.openxmlformats.org/package/2006/relationships"><Relationship Type="http://schemas.openxmlformats.org/officeDocument/2006/relationships/notesSlide" Target="/ppt/notesSlides/notesSlide32.xml" Id="rId2" /><Relationship Type="http://schemas.openxmlformats.org/officeDocument/2006/relationships/slideLayout" Target="/ppt/slideLayouts/slideLayout133.xml" Id="rId1" /></Relationships>
</file>

<file path=ppt/slides/_rels/slide143.xml.rels>&#65279;<?xml version="1.0" encoding="utf-8"?><Relationships xmlns="http://schemas.openxmlformats.org/package/2006/relationships"><Relationship Type="http://schemas.openxmlformats.org/officeDocument/2006/relationships/slideLayout" Target="/ppt/slideLayouts/slideLayout1518.xml" Id="rId1" /></Relationships>
</file>

<file path=ppt/slides/_rels/slide1516.xml.rels>&#65279;<?xml version="1.0" encoding="utf-8"?><Relationships xmlns="http://schemas.openxmlformats.org/package/2006/relationships"><Relationship Type="http://schemas.openxmlformats.org/officeDocument/2006/relationships/slideLayout" Target="/ppt/slideLayouts/slideLayout1611.xml" Id="rId1" /></Relationships>
</file>

<file path=ppt/slides/_rels/slide169.xml.rels>&#65279;<?xml version="1.0" encoding="utf-8"?><Relationships xmlns="http://schemas.openxmlformats.org/package/2006/relationships"><Relationship Type="http://schemas.openxmlformats.org/officeDocument/2006/relationships/image" Target="/ppt/media/image1413.jpeg" Id="rId3" /><Relationship Type="http://schemas.openxmlformats.org/officeDocument/2006/relationships/image" Target="/ppt/media/image1314.jpeg" Id="rId2" /><Relationship Type="http://schemas.openxmlformats.org/officeDocument/2006/relationships/slideLayout" Target="/ppt/slideLayouts/slideLayout179.xml" Id="rId1" /><Relationship Type="http://schemas.openxmlformats.org/officeDocument/2006/relationships/image" Target="/ppt/media/image1615.jpeg" Id="rId5" /><Relationship Type="http://schemas.openxmlformats.org/officeDocument/2006/relationships/image" Target="/ppt/media/image1516.jpeg" Id="rId4" /></Relationships>
</file>

<file path=ppt/slides/_rels/slide174.xml.rels>&#65279;<?xml version="1.0" encoding="utf-8"?><Relationships xmlns="http://schemas.openxmlformats.org/package/2006/relationships"><Relationship Type="http://schemas.openxmlformats.org/officeDocument/2006/relationships/image" Target="/ppt/media/image232.jpeg" Id="rId8" /><Relationship Type="http://schemas.openxmlformats.org/officeDocument/2006/relationships/image" Target="/ppt/media/image183.jpeg" Id="rId3" /><Relationship Type="http://schemas.openxmlformats.org/officeDocument/2006/relationships/image" Target="/ppt/media/image224.jpeg" Id="rId7" /><Relationship Type="http://schemas.openxmlformats.org/officeDocument/2006/relationships/image" Target="/ppt/media/image175.jpeg" Id="rId2" /><Relationship Type="http://schemas.openxmlformats.org/officeDocument/2006/relationships/slideLayout" Target="/ppt/slideLayouts/slideLayout184.xml" Id="rId1" /><Relationship Type="http://schemas.openxmlformats.org/officeDocument/2006/relationships/image" Target="/ppt/media/image216.jpeg" Id="rId6" /><Relationship Type="http://schemas.openxmlformats.org/officeDocument/2006/relationships/image" Target="/ppt/media/image207.jpeg" Id="rId5" /><Relationship Type="http://schemas.openxmlformats.org/officeDocument/2006/relationships/image" Target="/ppt/media/image198.jpeg" Id="rId4" /><Relationship Type="http://schemas.openxmlformats.org/officeDocument/2006/relationships/image" Target="/ppt/media/image249.jpeg" Id="rId9" /></Relationships>
</file>

<file path=ppt/slides/_rels/slide1819.xml.rels>&#65279;<?xml version="1.0" encoding="utf-8"?><Relationships xmlns="http://schemas.openxmlformats.org/package/2006/relationships"><Relationship Type="http://schemas.openxmlformats.org/officeDocument/2006/relationships/image" Target="/ppt/media/image2524.jpeg" Id="rId3" /><Relationship Type="http://schemas.openxmlformats.org/officeDocument/2006/relationships/notesSlide" Target="/ppt/notesSlides/notesSlide44.xml" Id="rId2" /><Relationship Type="http://schemas.openxmlformats.org/officeDocument/2006/relationships/slideLayout" Target="/ppt/slideLayouts/slideLayout2012.xml" Id="rId1" /></Relationships>
</file>

<file path=ppt/slides/_rels/slide1914.xml.rels>&#65279;<?xml version="1.0" encoding="utf-8"?><Relationships xmlns="http://schemas.openxmlformats.org/package/2006/relationships"><Relationship Type="http://schemas.openxmlformats.org/officeDocument/2006/relationships/image" Target="/ppt/media/image2620.jpeg" Id="rId2" /><Relationship Type="http://schemas.openxmlformats.org/officeDocument/2006/relationships/slideLayout" Target="/ppt/slideLayouts/slideLayout216.xml" Id="rId1" /></Relationships>
</file>

<file path=ppt/slides/_rels/slide210.xml.rels>&#65279;<?xml version="1.0" encoding="utf-8"?><Relationships xmlns="http://schemas.openxmlformats.org/package/2006/relationships"><Relationship Type="http://schemas.openxmlformats.org/officeDocument/2006/relationships/image" Target="/ppt/media/image217.jpeg" Id="rId2" /><Relationship Type="http://schemas.openxmlformats.org/officeDocument/2006/relationships/slideLayout" Target="/ppt/slideLayouts/slideLayout210.xml" Id="rId1" /></Relationships>
</file>

<file path=ppt/slides/_rels/slide35.xml.rels>&#65279;<?xml version="1.0" encoding="utf-8"?><Relationships xmlns="http://schemas.openxmlformats.org/package/2006/relationships"><Relationship Type="http://schemas.openxmlformats.org/officeDocument/2006/relationships/image" Target="/ppt/media/image310.jpeg" Id="rId2" /><Relationship Type="http://schemas.openxmlformats.org/officeDocument/2006/relationships/slideLayout" Target="/ppt/slideLayouts/slideLayout35.xml" Id="rId1" /></Relationships>
</file>

<file path=ppt/slides/_rels/slide41.xml.rels>&#65279;<?xml version="1.0" encoding="utf-8"?><Relationships xmlns="http://schemas.openxmlformats.org/package/2006/relationships"><Relationship Type="http://schemas.openxmlformats.org/officeDocument/2006/relationships/image" Target="/ppt/media/image4.jpeg" Id="rId2" /><Relationship Type="http://schemas.openxmlformats.org/officeDocument/2006/relationships/slideLayout" Target="/ppt/slideLayouts/slideLayout41.xml" Id="rId1" /></Relationships>
</file>

<file path=ppt/slides/_rels/slide517.xml.rels>&#65279;<?xml version="1.0" encoding="utf-8"?><Relationships xmlns="http://schemas.openxmlformats.org/package/2006/relationships"><Relationship Type="http://schemas.openxmlformats.org/officeDocument/2006/relationships/image" Target="/ppt/media/image522.jpeg" Id="rId2" /><Relationship Type="http://schemas.openxmlformats.org/officeDocument/2006/relationships/slideLayout" Target="/ppt/slideLayouts/slideLayout517.xml" Id="rId1" /></Relationships>
</file>

<file path=ppt/slides/_rels/slide615.xml.rels>&#65279;<?xml version="1.0" encoding="utf-8"?><Relationships xmlns="http://schemas.openxmlformats.org/package/2006/relationships"><Relationship Type="http://schemas.openxmlformats.org/officeDocument/2006/relationships/image" Target="/ppt/media/image621.jpeg" Id="rId2" /><Relationship Type="http://schemas.openxmlformats.org/officeDocument/2006/relationships/slideLayout" Target="/ppt/slideLayouts/slideLayout614.xml" Id="rId1" /></Relationships>
</file>

<file path=ppt/slides/_rels/slide711.xml.rels>&#65279;<?xml version="1.0" encoding="utf-8"?><Relationships xmlns="http://schemas.openxmlformats.org/package/2006/relationships"><Relationship Type="http://schemas.microsoft.com/office/2007/relationships/hdphoto" Target="/ppt/media/hdphoto1.wdp" Id="rId3" /><Relationship Type="http://schemas.openxmlformats.org/officeDocument/2006/relationships/image" Target="/ppt/media/image72.png" Id="rId2" /><Relationship Type="http://schemas.openxmlformats.org/officeDocument/2006/relationships/slideLayout" Target="/ppt/slideLayouts/slideLayout77.xml" Id="rId1" /></Relationships>
</file>

<file path=ppt/slides/_rels/slide86.xml.rels>&#65279;<?xml version="1.0" encoding="utf-8"?><Relationships xmlns="http://schemas.openxmlformats.org/package/2006/relationships"><Relationship Type="http://schemas.openxmlformats.org/officeDocument/2006/relationships/image" Target="/ppt/media/image811.jpeg" Id="rId3" /><Relationship Type="http://schemas.openxmlformats.org/officeDocument/2006/relationships/notesSlide" Target="/ppt/notesSlides/notesSlide11.xml" Id="rId2" /><Relationship Type="http://schemas.openxmlformats.org/officeDocument/2006/relationships/slideLayout" Target="/ppt/slideLayouts/slideLayout82.xml" Id="rId1" /></Relationships>
</file>

<file path=ppt/slides/_rels/slide92.xml.rels>&#65279;<?xml version="1.0" encoding="utf-8"?><Relationships xmlns="http://schemas.openxmlformats.org/package/2006/relationships"><Relationship Type="http://schemas.openxmlformats.org/officeDocument/2006/relationships/image" Target="/ppt/media/image9.png" Id="rId2" /><Relationship Type="http://schemas.openxmlformats.org/officeDocument/2006/relationships/slideLayout" Target="/ppt/slideLayouts/slideLayout922.xml" Id="rId1" /></Relationships>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image of bar graphs&#10;">
            <a:extLst>
              <a:ext uri="{FF2B5EF4-FFF2-40B4-BE49-F238E27FC236}">
                <a16:creationId xmlns:a16="http://schemas.microsoft.com/office/drawing/2014/main" id="{1D2A9476-0B6C-45AA-9858-11D33F36A0DA}"/>
              </a:ext>
            </a:extLst>
          </p:cNvPr>
          <p:cNvPicPr>
            <a:picLocks noGrp="1" noChangeAspect="1"/>
          </p:cNvPicPr>
          <p:nvPr>
            <p:ph type="pic" sz="quarter" idx="34"/>
          </p:nvPr>
        </p:nvPicPr>
        <p:blipFill rotWithShape="1">
          <a:blip r:embed="rId2" cstate="screen">
            <a:extLst>
              <a:ext uri="{28A0092B-C50C-407E-A947-70E740481C1C}">
                <a14:useLocalDpi xmlns:a14="http://schemas.microsoft.com/office/drawing/2010/main"/>
              </a:ext>
            </a:extLst>
          </a:blip>
          <a:srcRect l="6" r="6"/>
          <a:stretch/>
        </p:blipFill>
        <p:spPr>
          <a:xfrm>
            <a:off x="1524" y="0"/>
            <a:ext cx="12188952" cy="6858000"/>
          </a:xfrm>
        </p:spPr>
      </p:pic>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838200" y="365125"/>
            <a:ext cx="10515600" cy="1325563"/>
          </a:xfrm>
        </p:spPr>
        <p:txBody>
          <a:bodyPr/>
          <a:lstStyle/>
          <a:p>
            <a:r>
              <a:rPr lang="en-ZA" dirty="0"/>
              <a:t>MARKET COMPARISON</a:t>
            </a:r>
          </a:p>
        </p:txBody>
      </p:sp>
      <p:sp>
        <p:nvSpPr>
          <p:cNvPr id="6" name="Footer Placeholder 5">
            <a:extLst>
              <a:ext uri="{FF2B5EF4-FFF2-40B4-BE49-F238E27FC236}">
                <a16:creationId xmlns:a16="http://schemas.microsoft.com/office/drawing/2014/main" id="{232271CD-BE6E-4BDA-AE95-037EC2B14655}"/>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7" name="Slide Number Placeholder 6">
            <a:extLst>
              <a:ext uri="{FF2B5EF4-FFF2-40B4-BE49-F238E27FC236}">
                <a16:creationId xmlns:a16="http://schemas.microsoft.com/office/drawing/2014/main" id="{D52C7452-8DFB-4E08-B517-7802CB6719F4}"/>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10</a:t>
            </a:fld>
            <a:endParaRPr lang="en-ZA" dirty="0"/>
          </a:p>
        </p:txBody>
      </p:sp>
      <p:sp>
        <p:nvSpPr>
          <p:cNvPr id="27" name="Text Placeholder 26">
            <a:extLst>
              <a:ext uri="{FF2B5EF4-FFF2-40B4-BE49-F238E27FC236}">
                <a16:creationId xmlns:a16="http://schemas.microsoft.com/office/drawing/2014/main" id="{3C7B196D-A4EB-4450-8C2E-D4F26C77F843}"/>
              </a:ext>
            </a:extLst>
          </p:cNvPr>
          <p:cNvSpPr>
            <a:spLocks noGrp="1"/>
          </p:cNvSpPr>
          <p:nvPr>
            <p:ph type="body" sz="quarter" idx="30"/>
          </p:nvPr>
        </p:nvSpPr>
        <p:spPr>
          <a:xfrm>
            <a:off x="1069848" y="2121408"/>
            <a:ext cx="2560320" cy="914400"/>
          </a:xfrm>
        </p:spPr>
        <p:txBody>
          <a:bodyPr>
            <a:normAutofit/>
          </a:bodyPr>
          <a:lstStyle/>
          <a:p>
            <a:r>
              <a:rPr lang="en-ZA" dirty="0"/>
              <a:t>$3B</a:t>
            </a:r>
          </a:p>
        </p:txBody>
      </p:sp>
      <p:sp>
        <p:nvSpPr>
          <p:cNvPr id="28" name="Text Placeholder 27">
            <a:extLst>
              <a:ext uri="{FF2B5EF4-FFF2-40B4-BE49-F238E27FC236}">
                <a16:creationId xmlns:a16="http://schemas.microsoft.com/office/drawing/2014/main" id="{16852965-5187-4677-B878-4167E7B69252}"/>
              </a:ext>
            </a:extLst>
          </p:cNvPr>
          <p:cNvSpPr>
            <a:spLocks noGrp="1"/>
          </p:cNvSpPr>
          <p:nvPr>
            <p:ph type="body" sz="quarter" idx="31"/>
          </p:nvPr>
        </p:nvSpPr>
        <p:spPr>
          <a:xfrm>
            <a:off x="4800600" y="2121408"/>
            <a:ext cx="2560320" cy="914400"/>
          </a:xfrm>
        </p:spPr>
        <p:txBody>
          <a:bodyPr/>
          <a:lstStyle/>
          <a:p>
            <a:r>
              <a:rPr lang="en-ZA" dirty="0"/>
              <a:t>$2B</a:t>
            </a:r>
          </a:p>
        </p:txBody>
      </p:sp>
      <p:sp>
        <p:nvSpPr>
          <p:cNvPr id="29" name="Text Placeholder 28">
            <a:extLst>
              <a:ext uri="{FF2B5EF4-FFF2-40B4-BE49-F238E27FC236}">
                <a16:creationId xmlns:a16="http://schemas.microsoft.com/office/drawing/2014/main" id="{A362839C-0A6B-4785-ACD4-42645537AFF4}"/>
              </a:ext>
            </a:extLst>
          </p:cNvPr>
          <p:cNvSpPr>
            <a:spLocks noGrp="1"/>
          </p:cNvSpPr>
          <p:nvPr>
            <p:ph type="body" sz="quarter" idx="33"/>
          </p:nvPr>
        </p:nvSpPr>
        <p:spPr>
          <a:xfrm>
            <a:off x="8531351" y="2121408"/>
            <a:ext cx="2592505" cy="914400"/>
          </a:xfrm>
        </p:spPr>
        <p:txBody>
          <a:bodyPr/>
          <a:lstStyle/>
          <a:p>
            <a:r>
              <a:rPr lang="en-ZA" dirty="0"/>
              <a:t>$1B</a:t>
            </a:r>
          </a:p>
        </p:txBody>
      </p:sp>
      <p:sp>
        <p:nvSpPr>
          <p:cNvPr id="31" name="Text Placeholder 30">
            <a:extLst>
              <a:ext uri="{FF2B5EF4-FFF2-40B4-BE49-F238E27FC236}">
                <a16:creationId xmlns:a16="http://schemas.microsoft.com/office/drawing/2014/main" id="{FB4B73B3-17D0-4AD4-A250-23C177FEC520}"/>
              </a:ext>
            </a:extLst>
          </p:cNvPr>
          <p:cNvSpPr>
            <a:spLocks noGrp="1"/>
          </p:cNvSpPr>
          <p:nvPr>
            <p:ph type="body" sz="quarter" idx="35"/>
          </p:nvPr>
        </p:nvSpPr>
        <p:spPr>
          <a:xfrm>
            <a:off x="1069848" y="3730752"/>
            <a:ext cx="2560320" cy="1188720"/>
          </a:xfrm>
        </p:spPr>
        <p:txBody>
          <a:bodyPr/>
          <a:lstStyle/>
          <a:p>
            <a:r>
              <a:rPr lang="en-ZA" dirty="0"/>
              <a:t>Opportunity to build</a:t>
            </a:r>
          </a:p>
          <a:p>
            <a:r>
              <a:rPr lang="en-ZA" noProof="1"/>
              <a:t>Addressable market</a:t>
            </a:r>
            <a:endParaRPr lang="en-ZA" dirty="0"/>
          </a:p>
          <a:p>
            <a:endParaRPr lang="en-ZA" dirty="0"/>
          </a:p>
        </p:txBody>
      </p:sp>
      <p:sp>
        <p:nvSpPr>
          <p:cNvPr id="40" name="Text Placeholder 39">
            <a:extLst>
              <a:ext uri="{FF2B5EF4-FFF2-40B4-BE49-F238E27FC236}">
                <a16:creationId xmlns:a16="http://schemas.microsoft.com/office/drawing/2014/main" id="{FDC3A9B5-5598-4CD5-88DB-141F093C2F5C}"/>
              </a:ext>
            </a:extLst>
          </p:cNvPr>
          <p:cNvSpPr>
            <a:spLocks noGrp="1"/>
          </p:cNvSpPr>
          <p:nvPr>
            <p:ph type="body" sz="quarter" idx="36"/>
          </p:nvPr>
        </p:nvSpPr>
        <p:spPr>
          <a:xfrm>
            <a:off x="4800600" y="3730752"/>
            <a:ext cx="2560320" cy="1188720"/>
          </a:xfrm>
        </p:spPr>
        <p:txBody>
          <a:bodyPr/>
          <a:lstStyle/>
          <a:p>
            <a:r>
              <a:rPr lang="en-ZA" dirty="0"/>
              <a:t>Freedom to invent</a:t>
            </a:r>
          </a:p>
          <a:p>
            <a:r>
              <a:rPr lang="en-US" dirty="0"/>
              <a:t>Serviceable market</a:t>
            </a:r>
            <a:endParaRPr lang="en-ZA" dirty="0"/>
          </a:p>
          <a:p>
            <a:endParaRPr lang="en-US" dirty="0"/>
          </a:p>
        </p:txBody>
      </p:sp>
      <p:sp>
        <p:nvSpPr>
          <p:cNvPr id="41" name="Text Placeholder 40">
            <a:extLst>
              <a:ext uri="{FF2B5EF4-FFF2-40B4-BE49-F238E27FC236}">
                <a16:creationId xmlns:a16="http://schemas.microsoft.com/office/drawing/2014/main" id="{624C0B95-53C2-4500-8EAE-8B7F73AAE5B5}"/>
              </a:ext>
            </a:extLst>
          </p:cNvPr>
          <p:cNvSpPr>
            <a:spLocks noGrp="1"/>
          </p:cNvSpPr>
          <p:nvPr>
            <p:ph type="body" sz="quarter" idx="37"/>
          </p:nvPr>
        </p:nvSpPr>
        <p:spPr>
          <a:xfrm>
            <a:off x="8531352" y="3730752"/>
            <a:ext cx="2560320" cy="1188720"/>
          </a:xfrm>
        </p:spPr>
        <p:txBody>
          <a:bodyPr/>
          <a:lstStyle/>
          <a:p>
            <a:r>
              <a:rPr lang="en-ZA" dirty="0"/>
              <a:t>Few competitors</a:t>
            </a:r>
          </a:p>
          <a:p>
            <a:r>
              <a:rPr lang="en-ZA" noProof="1"/>
              <a:t>Obtainable market</a:t>
            </a:r>
            <a:endParaRPr lang="en-US" dirty="0"/>
          </a:p>
          <a:p>
            <a:endParaRPr lang="en-ZA" dirty="0"/>
          </a:p>
          <a:p>
            <a:endParaRPr lang="en-US" dirty="0"/>
          </a:p>
        </p:txBody>
      </p:sp>
    </p:spTree>
    <p:extLst>
      <p:ext uri="{BB962C8B-B14F-4D97-AF65-F5344CB8AC3E}">
        <p14:creationId xmlns:p14="http://schemas.microsoft.com/office/powerpoint/2010/main" val="1689019211"/>
      </p:ext>
    </p:extLst>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image of bar graph">
            <a:extLst>
              <a:ext uri="{FF2B5EF4-FFF2-40B4-BE49-F238E27FC236}">
                <a16:creationId xmlns:a16="http://schemas.microsoft.com/office/drawing/2014/main" id="{6A057D43-F8BF-4DAD-A7AD-845A6D5B5A58}"/>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3383280" y="365125"/>
            <a:ext cx="7894320" cy="1325563"/>
          </a:xfrm>
        </p:spPr>
        <p:txBody>
          <a:bodyPr/>
          <a:lstStyle/>
          <a:p>
            <a:r>
              <a:rPr lang="en-US" dirty="0"/>
              <a:t>OUR COMPETITION</a:t>
            </a:r>
          </a:p>
        </p:txBody>
      </p:sp>
      <p:sp>
        <p:nvSpPr>
          <p:cNvPr id="5" name="Text Placeholder 4">
            <a:extLst>
              <a:ext uri="{FF2B5EF4-FFF2-40B4-BE49-F238E27FC236}">
                <a16:creationId xmlns:a16="http://schemas.microsoft.com/office/drawing/2014/main" id="{F8657664-A458-4DDD-ACC2-1D87FCD6FCA9}"/>
              </a:ext>
            </a:extLst>
          </p:cNvPr>
          <p:cNvSpPr>
            <a:spLocks noGrp="1"/>
          </p:cNvSpPr>
          <p:nvPr>
            <p:ph type="body" sz="quarter" idx="25"/>
          </p:nvPr>
        </p:nvSpPr>
        <p:spPr>
          <a:xfrm>
            <a:off x="3048000" y="1690688"/>
            <a:ext cx="9144000" cy="3886200"/>
          </a:xfrm>
        </p:spPr>
        <p:txBody>
          <a:bodyPr/>
          <a:lstStyle/>
          <a:p>
            <a:r>
              <a:rPr lang="en-ZA" dirty="0"/>
              <a:t>CONTOSO</a:t>
            </a:r>
          </a:p>
        </p:txBody>
      </p:sp>
      <p:sp>
        <p:nvSpPr>
          <p:cNvPr id="10" name="Content Placeholder 9">
            <a:extLst>
              <a:ext uri="{FF2B5EF4-FFF2-40B4-BE49-F238E27FC236}">
                <a16:creationId xmlns:a16="http://schemas.microsoft.com/office/drawing/2014/main" id="{14671EBE-B721-4278-A276-75F44D556D20}"/>
              </a:ext>
            </a:extLst>
          </p:cNvPr>
          <p:cNvSpPr>
            <a:spLocks noGrp="1"/>
          </p:cNvSpPr>
          <p:nvPr>
            <p:ph sz="half" idx="2"/>
          </p:nvPr>
        </p:nvSpPr>
        <p:spPr>
          <a:xfrm>
            <a:off x="3392488" y="2686050"/>
            <a:ext cx="3657600" cy="2743200"/>
          </a:xfrm>
        </p:spPr>
        <p:txBody>
          <a:bodyPr/>
          <a:lstStyle/>
          <a:p>
            <a:r>
              <a:rPr lang="en-ZA" noProof="1"/>
              <a:t>Our product is priced below that of other financial management tools on the market</a:t>
            </a:r>
          </a:p>
          <a:p>
            <a:endParaRPr lang="en-ZA" noProof="1"/>
          </a:p>
          <a:p>
            <a:r>
              <a:rPr lang="en-ZA" noProof="1"/>
              <a:t>Simple and easy to use app and website, compared to the complex tools of the competitors</a:t>
            </a:r>
          </a:p>
          <a:p>
            <a:endParaRPr lang="en-ZA" noProof="1"/>
          </a:p>
          <a:p>
            <a:r>
              <a:rPr lang="en-ZA" noProof="1"/>
              <a:t>Affordability is the main draw for our consumers to our product</a:t>
            </a:r>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7629525" y="1919288"/>
            <a:ext cx="3657600" cy="640080"/>
          </a:xfrm>
        </p:spPr>
        <p:txBody>
          <a:bodyPr/>
          <a:lstStyle/>
          <a:p>
            <a:r>
              <a:rPr lang="en-US" dirty="0"/>
              <a:t>COMPETITORS</a:t>
            </a:r>
          </a:p>
        </p:txBody>
      </p:sp>
      <p:sp>
        <p:nvSpPr>
          <p:cNvPr id="2" name="Content Placeholder 1">
            <a:extLst>
              <a:ext uri="{FF2B5EF4-FFF2-40B4-BE49-F238E27FC236}">
                <a16:creationId xmlns:a16="http://schemas.microsoft.com/office/drawing/2014/main" id="{2972E633-D3D4-4B6D-909F-937FED844C4A}"/>
              </a:ext>
            </a:extLst>
          </p:cNvPr>
          <p:cNvSpPr>
            <a:spLocks noGrp="1"/>
          </p:cNvSpPr>
          <p:nvPr>
            <p:ph sz="quarter" idx="4"/>
          </p:nvPr>
        </p:nvSpPr>
        <p:spPr>
          <a:xfrm>
            <a:off x="7629525" y="2686050"/>
            <a:ext cx="3657600" cy="2743200"/>
          </a:xfrm>
        </p:spPr>
        <p:txBody>
          <a:bodyPr/>
          <a:lstStyle/>
          <a:p>
            <a:r>
              <a:rPr lang="en-ZA" noProof="1"/>
              <a:t>Company A</a:t>
            </a:r>
            <a:br>
              <a:rPr lang="en-ZA" noProof="1"/>
            </a:br>
            <a:r>
              <a:rPr lang="en-ZA" noProof="1"/>
              <a:t>Product is more expensive</a:t>
            </a:r>
          </a:p>
          <a:p>
            <a:endParaRPr lang="en-ZA" noProof="1"/>
          </a:p>
          <a:p>
            <a:r>
              <a:rPr lang="en-ZA" noProof="1"/>
              <a:t>Companies B &amp; C </a:t>
            </a:r>
            <a:br>
              <a:rPr lang="en-ZA" noProof="1"/>
            </a:br>
            <a:r>
              <a:rPr lang="en-ZA" noProof="1"/>
              <a:t>Product is expensive and inconvenient to use</a:t>
            </a:r>
          </a:p>
          <a:p>
            <a:endParaRPr lang="en-ZA" noProof="1"/>
          </a:p>
          <a:p>
            <a:r>
              <a:rPr lang="en-ZA" noProof="1"/>
              <a:t>Companies D &amp; E</a:t>
            </a:r>
            <a:br>
              <a:rPr lang="en-ZA" noProof="1"/>
            </a:br>
            <a:r>
              <a:rPr lang="en-ZA" noProof="1"/>
              <a:t>Product is affordable, but inconvenient to use</a:t>
            </a:r>
          </a:p>
        </p:txBody>
      </p:sp>
      <p:sp>
        <p:nvSpPr>
          <p:cNvPr id="23" name="Footer Placeholder 22">
            <a:extLst>
              <a:ext uri="{FF2B5EF4-FFF2-40B4-BE49-F238E27FC236}">
                <a16:creationId xmlns:a16="http://schemas.microsoft.com/office/drawing/2014/main" id="{B5D1873B-E191-492D-8A88-5BC543251AA4}"/>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24" name="Slide Number Placeholder 23">
            <a:extLst>
              <a:ext uri="{FF2B5EF4-FFF2-40B4-BE49-F238E27FC236}">
                <a16:creationId xmlns:a16="http://schemas.microsoft.com/office/drawing/2014/main" id="{4D55AB81-8A4D-4B4A-8B0F-A7407C695E3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11</a:t>
            </a:fld>
            <a:endParaRPr lang="en-US" dirty="0"/>
          </a:p>
        </p:txBody>
      </p:sp>
      <p:sp>
        <p:nvSpPr>
          <p:cNvPr id="15" name="Rectangle 14">
            <a:extLst>
              <a:ext uri="{FF2B5EF4-FFF2-40B4-BE49-F238E27FC236}">
                <a16:creationId xmlns:a16="http://schemas.microsoft.com/office/drawing/2014/main" id="{09B04A6B-B6E9-40E3-BFCB-8C1C17E0DB0C}"/>
              </a:ext>
              <a:ext uri="{C183D7F6-B498-43B3-948B-1728B52AA6E4}">
                <adec:decorative xmlns:adec="http://schemas.microsoft.com/office/drawing/2017/decorative" val="1"/>
              </a:ext>
            </a:extLst>
          </p:cNvPr>
          <p:cNvSpPr/>
          <p:nvPr/>
        </p:nvSpPr>
        <p:spPr>
          <a:xfrm>
            <a:off x="2817876" y="1690688"/>
            <a:ext cx="228600" cy="3886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829399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photo of bridge and cables">
            <a:extLst>
              <a:ext uri="{FF2B5EF4-FFF2-40B4-BE49-F238E27FC236}">
                <a16:creationId xmlns:a16="http://schemas.microsoft.com/office/drawing/2014/main" id="{96D6DE01-D902-4482-9C44-25411826C9AE}"/>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7" name="Title 6">
            <a:extLst>
              <a:ext uri="{FF2B5EF4-FFF2-40B4-BE49-F238E27FC236}">
                <a16:creationId xmlns:a16="http://schemas.microsoft.com/office/drawing/2014/main" id="{9C522CE7-8601-4799-A188-72F4C128D33A}"/>
              </a:ext>
            </a:extLst>
          </p:cNvPr>
          <p:cNvSpPr>
            <a:spLocks noGrp="1"/>
          </p:cNvSpPr>
          <p:nvPr>
            <p:ph type="ctrTitle"/>
          </p:nvPr>
        </p:nvSpPr>
        <p:spPr>
          <a:xfrm>
            <a:off x="838200" y="4636008"/>
            <a:ext cx="9144000" cy="1107959"/>
          </a:xfrm>
        </p:spPr>
        <p:txBody>
          <a:bodyPr anchor="b"/>
          <a:lstStyle/>
          <a:p>
            <a:r>
              <a:rPr lang="en-US" dirty="0"/>
              <a:t>PITCH DECK</a:t>
            </a:r>
          </a:p>
        </p:txBody>
      </p:sp>
      <p:sp>
        <p:nvSpPr>
          <p:cNvPr id="5" name="Text Placeholder 4">
            <a:extLst>
              <a:ext uri="{FF2B5EF4-FFF2-40B4-BE49-F238E27FC236}">
                <a16:creationId xmlns:a16="http://schemas.microsoft.com/office/drawing/2014/main" id="{3B95A575-4944-44FE-8343-886F3F62894C}"/>
              </a:ext>
            </a:extLst>
          </p:cNvPr>
          <p:cNvSpPr>
            <a:spLocks noGrp="1"/>
          </p:cNvSpPr>
          <p:nvPr>
            <p:ph type="body" sz="quarter" idx="13"/>
          </p:nvPr>
        </p:nvSpPr>
        <p:spPr>
          <a:xfrm>
            <a:off x="841248" y="5742432"/>
            <a:ext cx="7953375" cy="457200"/>
          </a:xfrm>
        </p:spPr>
        <p:txBody>
          <a:bodyPr/>
          <a:lstStyle/>
          <a:p>
            <a:r>
              <a:rPr lang="en-US" dirty="0"/>
              <a:t>Mirjam Nilsson</a:t>
            </a:r>
          </a:p>
        </p:txBody>
      </p:sp>
    </p:spTree>
    <p:extLst>
      <p:ext uri="{BB962C8B-B14F-4D97-AF65-F5344CB8AC3E}">
        <p14:creationId xmlns:p14="http://schemas.microsoft.com/office/powerpoint/2010/main" val="164242537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Placeholder 46" descr="image of bar graphs&#10;">
            <a:extLst>
              <a:ext uri="{FF2B5EF4-FFF2-40B4-BE49-F238E27FC236}">
                <a16:creationId xmlns:a16="http://schemas.microsoft.com/office/drawing/2014/main" id="{8DF0B24C-C423-4BE7-9103-806E661E19C3}"/>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1524" y="0"/>
            <a:ext cx="12188952" cy="6858000"/>
          </a:xfrm>
        </p:spPr>
      </p:pic>
      <p:sp>
        <p:nvSpPr>
          <p:cNvPr id="2" name="Title 1">
            <a:extLst>
              <a:ext uri="{FF2B5EF4-FFF2-40B4-BE49-F238E27FC236}">
                <a16:creationId xmlns:a16="http://schemas.microsoft.com/office/drawing/2014/main" id="{39605AF1-623C-4E09-AB5D-8DD0571489F6}"/>
              </a:ext>
            </a:extLst>
          </p:cNvPr>
          <p:cNvSpPr>
            <a:spLocks noGrp="1"/>
          </p:cNvSpPr>
          <p:nvPr>
            <p:ph type="title"/>
          </p:nvPr>
        </p:nvSpPr>
        <p:spPr>
          <a:xfrm>
            <a:off x="838200" y="365125"/>
            <a:ext cx="10515600" cy="1325563"/>
          </a:xfrm>
        </p:spPr>
        <p:txBody>
          <a:bodyPr/>
          <a:lstStyle/>
          <a:p>
            <a:r>
              <a:rPr lang="en-US" dirty="0"/>
              <a:t>GROWTH STRATEGY</a:t>
            </a:r>
          </a:p>
        </p:txBody>
      </p:sp>
      <p:sp>
        <p:nvSpPr>
          <p:cNvPr id="16" name="Text Placeholder 15">
            <a:extLst>
              <a:ext uri="{FF2B5EF4-FFF2-40B4-BE49-F238E27FC236}">
                <a16:creationId xmlns:a16="http://schemas.microsoft.com/office/drawing/2014/main" id="{7A222B6F-BB67-4A4C-8885-56E895268E02}"/>
              </a:ext>
            </a:extLst>
          </p:cNvPr>
          <p:cNvSpPr>
            <a:spLocks noGrp="1"/>
          </p:cNvSpPr>
          <p:nvPr>
            <p:ph type="body" sz="quarter" idx="39"/>
          </p:nvPr>
        </p:nvSpPr>
        <p:spPr>
          <a:xfrm>
            <a:off x="1066800" y="1525143"/>
            <a:ext cx="10058400" cy="548640"/>
          </a:xfrm>
        </p:spPr>
        <p:txBody>
          <a:bodyPr>
            <a:normAutofit/>
          </a:bodyPr>
          <a:lstStyle/>
          <a:p>
            <a:r>
              <a:rPr lang="en-ZA" dirty="0"/>
              <a:t>How we’ll scale in the future</a:t>
            </a:r>
          </a:p>
          <a:p>
            <a:endParaRPr lang="en-US" dirty="0"/>
          </a:p>
        </p:txBody>
      </p:sp>
      <p:sp>
        <p:nvSpPr>
          <p:cNvPr id="79" name="Text Placeholder 78">
            <a:extLst>
              <a:ext uri="{FF2B5EF4-FFF2-40B4-BE49-F238E27FC236}">
                <a16:creationId xmlns:a16="http://schemas.microsoft.com/office/drawing/2014/main" id="{A7DD34AA-E48A-47B4-BD20-EA3CBB161EDB}"/>
              </a:ext>
            </a:extLst>
          </p:cNvPr>
          <p:cNvSpPr>
            <a:spLocks noGrp="1"/>
          </p:cNvSpPr>
          <p:nvPr>
            <p:ph type="body" sz="quarter" idx="41"/>
          </p:nvPr>
        </p:nvSpPr>
        <p:spPr/>
        <p:txBody>
          <a:bodyPr/>
          <a:lstStyle/>
          <a:p>
            <a:r>
              <a:rPr lang="en-US" dirty="0"/>
              <a:t>FEB 20XX</a:t>
            </a:r>
          </a:p>
        </p:txBody>
      </p:sp>
      <p:sp>
        <p:nvSpPr>
          <p:cNvPr id="10" name="Text Placeholder 9">
            <a:extLst>
              <a:ext uri="{FF2B5EF4-FFF2-40B4-BE49-F238E27FC236}">
                <a16:creationId xmlns:a16="http://schemas.microsoft.com/office/drawing/2014/main" id="{BAD4C9E1-F442-4E77-AD43-98B4169C160C}"/>
              </a:ext>
            </a:extLst>
          </p:cNvPr>
          <p:cNvSpPr>
            <a:spLocks noGrp="1"/>
          </p:cNvSpPr>
          <p:nvPr>
            <p:ph type="body" sz="quarter" idx="34"/>
          </p:nvPr>
        </p:nvSpPr>
        <p:spPr>
          <a:xfrm>
            <a:off x="1673352" y="3584448"/>
            <a:ext cx="2468880" cy="1371600"/>
          </a:xfrm>
        </p:spPr>
        <p:txBody>
          <a:bodyPr>
            <a:normAutofit/>
          </a:bodyPr>
          <a:lstStyle/>
          <a:p>
            <a:r>
              <a:rPr lang="en-US" dirty="0"/>
              <a:t>Roll out product to local businesses to help establish the product</a:t>
            </a:r>
          </a:p>
          <a:p>
            <a:endParaRPr lang="en-US" dirty="0"/>
          </a:p>
        </p:txBody>
      </p:sp>
      <p:sp>
        <p:nvSpPr>
          <p:cNvPr id="11" name="Text Placeholder 10">
            <a:extLst>
              <a:ext uri="{FF2B5EF4-FFF2-40B4-BE49-F238E27FC236}">
                <a16:creationId xmlns:a16="http://schemas.microsoft.com/office/drawing/2014/main" id="{BC314248-E087-48C3-891A-BF11C1EE1F0B}"/>
              </a:ext>
            </a:extLst>
          </p:cNvPr>
          <p:cNvSpPr>
            <a:spLocks noGrp="1"/>
          </p:cNvSpPr>
          <p:nvPr>
            <p:ph type="body" sz="quarter" idx="42"/>
          </p:nvPr>
        </p:nvSpPr>
        <p:spPr>
          <a:xfrm>
            <a:off x="4636008" y="2697587"/>
            <a:ext cx="2926080" cy="2505345"/>
          </a:xfrm>
        </p:spPr>
        <p:txBody>
          <a:bodyPr/>
          <a:lstStyle/>
          <a:p>
            <a:r>
              <a:rPr lang="en-US" dirty="0"/>
              <a:t>MAY 20XX</a:t>
            </a:r>
          </a:p>
        </p:txBody>
      </p:sp>
      <p:sp>
        <p:nvSpPr>
          <p:cNvPr id="12" name="Text Placeholder 11">
            <a:extLst>
              <a:ext uri="{FF2B5EF4-FFF2-40B4-BE49-F238E27FC236}">
                <a16:creationId xmlns:a16="http://schemas.microsoft.com/office/drawing/2014/main" id="{16D8C892-AFAE-46DF-8A54-B8C979482F0F}"/>
              </a:ext>
            </a:extLst>
          </p:cNvPr>
          <p:cNvSpPr>
            <a:spLocks noGrp="1"/>
          </p:cNvSpPr>
          <p:nvPr>
            <p:ph type="body" sz="quarter" idx="36"/>
          </p:nvPr>
        </p:nvSpPr>
        <p:spPr>
          <a:xfrm>
            <a:off x="4873775" y="3584448"/>
            <a:ext cx="2468880" cy="1371600"/>
          </a:xfrm>
        </p:spPr>
        <p:txBody>
          <a:bodyPr>
            <a:normAutofit/>
          </a:bodyPr>
          <a:lstStyle/>
          <a:p>
            <a:r>
              <a:rPr lang="en-US" dirty="0"/>
              <a:t>Release the product to the general public and monitor stock market trends</a:t>
            </a:r>
          </a:p>
        </p:txBody>
      </p:sp>
      <p:sp>
        <p:nvSpPr>
          <p:cNvPr id="13" name="Text Placeholder 12">
            <a:extLst>
              <a:ext uri="{FF2B5EF4-FFF2-40B4-BE49-F238E27FC236}">
                <a16:creationId xmlns:a16="http://schemas.microsoft.com/office/drawing/2014/main" id="{41BDCA60-2625-4B36-96B1-2B050A7C734F}"/>
              </a:ext>
            </a:extLst>
          </p:cNvPr>
          <p:cNvSpPr>
            <a:spLocks noGrp="1"/>
          </p:cNvSpPr>
          <p:nvPr>
            <p:ph type="body" sz="quarter" idx="43"/>
          </p:nvPr>
        </p:nvSpPr>
        <p:spPr>
          <a:xfrm>
            <a:off x="7790688" y="2697587"/>
            <a:ext cx="2926080" cy="2505345"/>
          </a:xfrm>
        </p:spPr>
        <p:txBody>
          <a:bodyPr/>
          <a:lstStyle/>
          <a:p>
            <a:r>
              <a:rPr lang="en-US" dirty="0"/>
              <a:t>OCT 20XX</a:t>
            </a:r>
          </a:p>
        </p:txBody>
      </p:sp>
      <p:sp>
        <p:nvSpPr>
          <p:cNvPr id="14" name="Text Placeholder 13">
            <a:extLst>
              <a:ext uri="{FF2B5EF4-FFF2-40B4-BE49-F238E27FC236}">
                <a16:creationId xmlns:a16="http://schemas.microsoft.com/office/drawing/2014/main" id="{96255A71-CEF2-4F63-A0C4-DC367B56213B}"/>
              </a:ext>
            </a:extLst>
          </p:cNvPr>
          <p:cNvSpPr>
            <a:spLocks noGrp="1"/>
          </p:cNvSpPr>
          <p:nvPr>
            <p:ph type="body" sz="quarter" idx="38"/>
          </p:nvPr>
        </p:nvSpPr>
        <p:spPr>
          <a:xfrm>
            <a:off x="8019288" y="3584448"/>
            <a:ext cx="2468880" cy="1371600"/>
          </a:xfrm>
        </p:spPr>
        <p:txBody>
          <a:bodyPr>
            <a:normAutofit/>
          </a:bodyPr>
          <a:lstStyle/>
          <a:p>
            <a:r>
              <a:rPr lang="en-US" dirty="0"/>
              <a:t>Gather feedback from the financial community to expand availability of the product</a:t>
            </a:r>
          </a:p>
        </p:txBody>
      </p:sp>
      <p:sp>
        <p:nvSpPr>
          <p:cNvPr id="67" name="Footer Placeholder 66">
            <a:extLst>
              <a:ext uri="{FF2B5EF4-FFF2-40B4-BE49-F238E27FC236}">
                <a16:creationId xmlns:a16="http://schemas.microsoft.com/office/drawing/2014/main" id="{354056BA-2CCC-4DA8-BF1E-8AE4C8114410}"/>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68" name="Slide Number Placeholder 67">
            <a:extLst>
              <a:ext uri="{FF2B5EF4-FFF2-40B4-BE49-F238E27FC236}">
                <a16:creationId xmlns:a16="http://schemas.microsoft.com/office/drawing/2014/main" id="{8CA60395-A3D9-469E-B191-FCFC5F5EE0B1}"/>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12</a:t>
            </a:fld>
            <a:endParaRPr lang="en-ZA" dirty="0"/>
          </a:p>
        </p:txBody>
      </p:sp>
    </p:spTree>
    <p:extLst>
      <p:ext uri="{BB962C8B-B14F-4D97-AF65-F5344CB8AC3E}">
        <p14:creationId xmlns:p14="http://schemas.microsoft.com/office/powerpoint/2010/main" val="1472106130"/>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C0770-A36E-4500-AA2E-F3DE8416AD1E}"/>
              </a:ext>
            </a:extLst>
          </p:cNvPr>
          <p:cNvSpPr>
            <a:spLocks noGrp="1"/>
          </p:cNvSpPr>
          <p:nvPr>
            <p:ph type="title"/>
          </p:nvPr>
        </p:nvSpPr>
        <p:spPr>
          <a:xfrm>
            <a:off x="838200" y="365125"/>
            <a:ext cx="10515600" cy="1325563"/>
          </a:xfrm>
        </p:spPr>
        <p:txBody>
          <a:bodyPr/>
          <a:lstStyle/>
          <a:p>
            <a:r>
              <a:rPr lang="en-ZA" dirty="0"/>
              <a:t>OUR COMPETITION </a:t>
            </a:r>
          </a:p>
        </p:txBody>
      </p:sp>
      <p:sp>
        <p:nvSpPr>
          <p:cNvPr id="5" name="Text Placeholder 4">
            <a:extLst>
              <a:ext uri="{FF2B5EF4-FFF2-40B4-BE49-F238E27FC236}">
                <a16:creationId xmlns:a16="http://schemas.microsoft.com/office/drawing/2014/main" id="{AB97FAAF-FD5C-4EDE-A2D8-148266453488}"/>
              </a:ext>
            </a:extLst>
          </p:cNvPr>
          <p:cNvSpPr>
            <a:spLocks noGrp="1"/>
          </p:cNvSpPr>
          <p:nvPr>
            <p:ph type="body" sz="quarter" idx="12"/>
          </p:nvPr>
        </p:nvSpPr>
        <p:spPr>
          <a:xfrm>
            <a:off x="5109000" y="2130552"/>
            <a:ext cx="2011680" cy="274320"/>
          </a:xfrm>
        </p:spPr>
        <p:txBody>
          <a:bodyPr>
            <a:noAutofit/>
          </a:bodyPr>
          <a:lstStyle/>
          <a:p>
            <a:r>
              <a:rPr lang="en-ZA" dirty="0"/>
              <a:t>Convenient</a:t>
            </a:r>
          </a:p>
        </p:txBody>
      </p:sp>
      <p:sp>
        <p:nvSpPr>
          <p:cNvPr id="40" name="TextBox 39">
            <a:extLst>
              <a:ext uri="{FF2B5EF4-FFF2-40B4-BE49-F238E27FC236}">
                <a16:creationId xmlns:a16="http://schemas.microsoft.com/office/drawing/2014/main" id="{6BE3E8D6-EBCD-4E49-9090-1E7064FAD1EA}"/>
              </a:ext>
            </a:extLst>
          </p:cNvPr>
          <p:cNvSpPr txBox="1"/>
          <p:nvPr/>
        </p:nvSpPr>
        <p:spPr>
          <a:xfrm>
            <a:off x="8762113" y="2175264"/>
            <a:ext cx="1510914" cy="369332"/>
          </a:xfrm>
          <a:prstGeom prst="rect">
            <a:avLst/>
          </a:prstGeom>
          <a:noFill/>
        </p:spPr>
        <p:txBody>
          <a:bodyPr wrap="square" rtlCol="0">
            <a:spAutoFit/>
          </a:bodyPr>
          <a:lstStyle/>
          <a:p>
            <a:pPr algn="ctr"/>
            <a:r>
              <a:rPr lang="en-US" dirty="0">
                <a:solidFill>
                  <a:schemeClr val="accent2"/>
                </a:solidFill>
                <a:latin typeface="+mj-lt"/>
              </a:rPr>
              <a:t>CONTOSO</a:t>
            </a:r>
          </a:p>
        </p:txBody>
      </p:sp>
      <p:sp>
        <p:nvSpPr>
          <p:cNvPr id="14" name="TextBox 13">
            <a:extLst>
              <a:ext uri="{FF2B5EF4-FFF2-40B4-BE49-F238E27FC236}">
                <a16:creationId xmlns:a16="http://schemas.microsoft.com/office/drawing/2014/main" id="{6E474FBB-AFB3-4F5F-8F5A-C916AA503E95}"/>
              </a:ext>
            </a:extLst>
          </p:cNvPr>
          <p:cNvSpPr txBox="1"/>
          <p:nvPr/>
        </p:nvSpPr>
        <p:spPr>
          <a:xfrm>
            <a:off x="1431112" y="2684568"/>
            <a:ext cx="2103120" cy="307777"/>
          </a:xfrm>
          <a:prstGeom prst="rect">
            <a:avLst/>
          </a:prstGeom>
          <a:noFill/>
        </p:spPr>
        <p:txBody>
          <a:bodyPr wrap="square" rtlCol="0">
            <a:spAutoFit/>
          </a:bodyPr>
          <a:lstStyle/>
          <a:p>
            <a:pPr algn="ctr"/>
            <a:r>
              <a:rPr lang="en-US" sz="1400" dirty="0">
                <a:solidFill>
                  <a:schemeClr val="accent1"/>
                </a:solidFill>
              </a:rPr>
              <a:t>A</a:t>
            </a:r>
          </a:p>
        </p:txBody>
      </p:sp>
      <p:sp>
        <p:nvSpPr>
          <p:cNvPr id="7" name="Text Placeholder 6">
            <a:extLst>
              <a:ext uri="{FF2B5EF4-FFF2-40B4-BE49-F238E27FC236}">
                <a16:creationId xmlns:a16="http://schemas.microsoft.com/office/drawing/2014/main" id="{E9C0C8B1-2DBC-40B1-BBA7-7B3D396478A1}"/>
              </a:ext>
            </a:extLst>
          </p:cNvPr>
          <p:cNvSpPr>
            <a:spLocks noGrp="1"/>
          </p:cNvSpPr>
          <p:nvPr>
            <p:ph type="body" sz="quarter" idx="14"/>
          </p:nvPr>
        </p:nvSpPr>
        <p:spPr>
          <a:xfrm>
            <a:off x="841375" y="3252207"/>
            <a:ext cx="2011363" cy="274638"/>
          </a:xfrm>
        </p:spPr>
        <p:txBody>
          <a:bodyPr>
            <a:noAutofit/>
          </a:bodyPr>
          <a:lstStyle/>
          <a:p>
            <a:r>
              <a:rPr lang="en-ZA" dirty="0"/>
              <a:t>Expensive</a:t>
            </a:r>
          </a:p>
        </p:txBody>
      </p:sp>
      <p:sp>
        <p:nvSpPr>
          <p:cNvPr id="8" name="Text Placeholder 7">
            <a:extLst>
              <a:ext uri="{FF2B5EF4-FFF2-40B4-BE49-F238E27FC236}">
                <a16:creationId xmlns:a16="http://schemas.microsoft.com/office/drawing/2014/main" id="{B2F06784-6A30-4941-B70A-A58B611950D4}"/>
              </a:ext>
            </a:extLst>
          </p:cNvPr>
          <p:cNvSpPr>
            <a:spLocks noGrp="1"/>
          </p:cNvSpPr>
          <p:nvPr>
            <p:ph type="body" sz="quarter" idx="15"/>
          </p:nvPr>
        </p:nvSpPr>
        <p:spPr>
          <a:xfrm>
            <a:off x="9345168" y="3273552"/>
            <a:ext cx="2011680" cy="274320"/>
          </a:xfrm>
        </p:spPr>
        <p:txBody>
          <a:bodyPr>
            <a:normAutofit lnSpcReduction="10000"/>
          </a:bodyPr>
          <a:lstStyle/>
          <a:p>
            <a:r>
              <a:rPr lang="en-ZA" dirty="0"/>
              <a:t>Affordable</a:t>
            </a:r>
          </a:p>
        </p:txBody>
      </p:sp>
      <p:sp>
        <p:nvSpPr>
          <p:cNvPr id="20" name="TextBox 19">
            <a:extLst>
              <a:ext uri="{FF2B5EF4-FFF2-40B4-BE49-F238E27FC236}">
                <a16:creationId xmlns:a16="http://schemas.microsoft.com/office/drawing/2014/main" id="{574E8CF7-1F1C-45FE-9088-92F9A8BEC2AF}"/>
              </a:ext>
            </a:extLst>
          </p:cNvPr>
          <p:cNvSpPr txBox="1"/>
          <p:nvPr/>
        </p:nvSpPr>
        <p:spPr>
          <a:xfrm>
            <a:off x="2036066" y="4138266"/>
            <a:ext cx="2103120" cy="307777"/>
          </a:xfrm>
          <a:prstGeom prst="rect">
            <a:avLst/>
          </a:prstGeom>
          <a:noFill/>
        </p:spPr>
        <p:txBody>
          <a:bodyPr wrap="square" rtlCol="0">
            <a:spAutoFit/>
          </a:bodyPr>
          <a:lstStyle/>
          <a:p>
            <a:pPr algn="ctr"/>
            <a:r>
              <a:rPr lang="en-US" sz="1400" dirty="0">
                <a:solidFill>
                  <a:schemeClr val="accent1"/>
                </a:solidFill>
              </a:rPr>
              <a:t>D</a:t>
            </a:r>
          </a:p>
        </p:txBody>
      </p:sp>
      <p:sp>
        <p:nvSpPr>
          <p:cNvPr id="22" name="TextBox 21">
            <a:extLst>
              <a:ext uri="{FF2B5EF4-FFF2-40B4-BE49-F238E27FC236}">
                <a16:creationId xmlns:a16="http://schemas.microsoft.com/office/drawing/2014/main" id="{733EB4F2-6DCD-42D9-A38E-E739722752EE}"/>
              </a:ext>
            </a:extLst>
          </p:cNvPr>
          <p:cNvSpPr txBox="1"/>
          <p:nvPr/>
        </p:nvSpPr>
        <p:spPr>
          <a:xfrm>
            <a:off x="2612253" y="4741178"/>
            <a:ext cx="2103120" cy="307777"/>
          </a:xfrm>
          <a:prstGeom prst="rect">
            <a:avLst/>
          </a:prstGeom>
          <a:noFill/>
        </p:spPr>
        <p:txBody>
          <a:bodyPr wrap="square" rtlCol="0">
            <a:spAutoFit/>
          </a:bodyPr>
          <a:lstStyle/>
          <a:p>
            <a:pPr algn="ctr"/>
            <a:r>
              <a:rPr lang="en-US" sz="1400" dirty="0">
                <a:solidFill>
                  <a:schemeClr val="accent1"/>
                </a:solidFill>
              </a:rPr>
              <a:t>E</a:t>
            </a:r>
          </a:p>
        </p:txBody>
      </p:sp>
      <p:sp>
        <p:nvSpPr>
          <p:cNvPr id="24" name="TextBox 23">
            <a:extLst>
              <a:ext uri="{FF2B5EF4-FFF2-40B4-BE49-F238E27FC236}">
                <a16:creationId xmlns:a16="http://schemas.microsoft.com/office/drawing/2014/main" id="{AFA47F5A-99BC-46EC-A6B9-3DB10D5A741B}"/>
              </a:ext>
            </a:extLst>
          </p:cNvPr>
          <p:cNvSpPr txBox="1"/>
          <p:nvPr/>
        </p:nvSpPr>
        <p:spPr>
          <a:xfrm>
            <a:off x="5918241" y="4688266"/>
            <a:ext cx="2103120" cy="307777"/>
          </a:xfrm>
          <a:prstGeom prst="rect">
            <a:avLst/>
          </a:prstGeom>
          <a:noFill/>
        </p:spPr>
        <p:txBody>
          <a:bodyPr wrap="square" rtlCol="0">
            <a:spAutoFit/>
          </a:bodyPr>
          <a:lstStyle/>
          <a:p>
            <a:pPr algn="ctr"/>
            <a:r>
              <a:rPr lang="en-US" sz="1400" dirty="0">
                <a:solidFill>
                  <a:schemeClr val="accent1"/>
                </a:solidFill>
              </a:rPr>
              <a:t>B</a:t>
            </a:r>
          </a:p>
        </p:txBody>
      </p:sp>
      <p:sp>
        <p:nvSpPr>
          <p:cNvPr id="26" name="TextBox 25">
            <a:extLst>
              <a:ext uri="{FF2B5EF4-FFF2-40B4-BE49-F238E27FC236}">
                <a16:creationId xmlns:a16="http://schemas.microsoft.com/office/drawing/2014/main" id="{D351BACB-0034-4464-B71B-DE045F78BAD8}"/>
              </a:ext>
            </a:extLst>
          </p:cNvPr>
          <p:cNvSpPr txBox="1"/>
          <p:nvPr/>
        </p:nvSpPr>
        <p:spPr>
          <a:xfrm>
            <a:off x="7616115" y="4153685"/>
            <a:ext cx="2103120" cy="307777"/>
          </a:xfrm>
          <a:prstGeom prst="rect">
            <a:avLst/>
          </a:prstGeom>
          <a:noFill/>
        </p:spPr>
        <p:txBody>
          <a:bodyPr wrap="square" rtlCol="0">
            <a:spAutoFit/>
          </a:bodyPr>
          <a:lstStyle/>
          <a:p>
            <a:pPr algn="ctr"/>
            <a:r>
              <a:rPr lang="en-US" sz="1400" dirty="0">
                <a:solidFill>
                  <a:schemeClr val="accent1"/>
                </a:solidFill>
              </a:rPr>
              <a:t>C</a:t>
            </a:r>
          </a:p>
        </p:txBody>
      </p:sp>
      <p:sp>
        <p:nvSpPr>
          <p:cNvPr id="6" name="Text Placeholder 5">
            <a:extLst>
              <a:ext uri="{FF2B5EF4-FFF2-40B4-BE49-F238E27FC236}">
                <a16:creationId xmlns:a16="http://schemas.microsoft.com/office/drawing/2014/main" id="{7F0BD43D-EBFD-48E7-A1D3-EB9228D4C58B}"/>
              </a:ext>
            </a:extLst>
          </p:cNvPr>
          <p:cNvSpPr>
            <a:spLocks noGrp="1"/>
          </p:cNvSpPr>
          <p:nvPr>
            <p:ph type="body" sz="quarter" idx="13"/>
          </p:nvPr>
        </p:nvSpPr>
        <p:spPr>
          <a:xfrm>
            <a:off x="5109000" y="5184648"/>
            <a:ext cx="2011680" cy="274320"/>
          </a:xfrm>
        </p:spPr>
        <p:txBody>
          <a:bodyPr>
            <a:normAutofit lnSpcReduction="10000"/>
          </a:bodyPr>
          <a:lstStyle/>
          <a:p>
            <a:r>
              <a:rPr lang="en-ZA" dirty="0"/>
              <a:t>Inconvenient</a:t>
            </a:r>
          </a:p>
        </p:txBody>
      </p:sp>
      <p:sp>
        <p:nvSpPr>
          <p:cNvPr id="28" name="Oval 27">
            <a:extLst>
              <a:ext uri="{FF2B5EF4-FFF2-40B4-BE49-F238E27FC236}">
                <a16:creationId xmlns:a16="http://schemas.microsoft.com/office/drawing/2014/main" id="{5C713730-0D5A-4207-A796-E1A982175CA3}"/>
              </a:ext>
              <a:ext uri="{C183D7F6-B498-43B3-948B-1728B52AA6E4}">
                <adec:decorative xmlns:adec="http://schemas.microsoft.com/office/drawing/2017/decorative" val="1"/>
              </a:ext>
            </a:extLst>
          </p:cNvPr>
          <p:cNvSpPr/>
          <p:nvPr/>
        </p:nvSpPr>
        <p:spPr>
          <a:xfrm>
            <a:off x="2391232" y="3012705"/>
            <a:ext cx="182880" cy="182880"/>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0" name="Oval 29">
            <a:extLst>
              <a:ext uri="{FF2B5EF4-FFF2-40B4-BE49-F238E27FC236}">
                <a16:creationId xmlns:a16="http://schemas.microsoft.com/office/drawing/2014/main" id="{31DAEBEE-A114-4C54-9B63-DEFA96F6BF77}"/>
              </a:ext>
              <a:ext uri="{C183D7F6-B498-43B3-948B-1728B52AA6E4}">
                <adec:decorative xmlns:adec="http://schemas.microsoft.com/office/drawing/2017/decorative" val="1"/>
              </a:ext>
            </a:extLst>
          </p:cNvPr>
          <p:cNvSpPr/>
          <p:nvPr/>
        </p:nvSpPr>
        <p:spPr>
          <a:xfrm>
            <a:off x="3572373" y="4534092"/>
            <a:ext cx="182880" cy="182880"/>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2" name="Oval 31">
            <a:extLst>
              <a:ext uri="{FF2B5EF4-FFF2-40B4-BE49-F238E27FC236}">
                <a16:creationId xmlns:a16="http://schemas.microsoft.com/office/drawing/2014/main" id="{D90E21EE-75B0-43BB-BF94-A9BF7327A5C4}"/>
              </a:ext>
              <a:ext uri="{C183D7F6-B498-43B3-948B-1728B52AA6E4}">
                <adec:decorative xmlns:adec="http://schemas.microsoft.com/office/drawing/2017/decorative" val="1"/>
              </a:ext>
            </a:extLst>
          </p:cNvPr>
          <p:cNvSpPr/>
          <p:nvPr/>
        </p:nvSpPr>
        <p:spPr>
          <a:xfrm>
            <a:off x="8576235" y="3946594"/>
            <a:ext cx="182880" cy="182880"/>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4" name="Oval 33">
            <a:extLst>
              <a:ext uri="{FF2B5EF4-FFF2-40B4-BE49-F238E27FC236}">
                <a16:creationId xmlns:a16="http://schemas.microsoft.com/office/drawing/2014/main" id="{EB1A1C25-B297-4292-95F7-F45462C0FDF2}"/>
              </a:ext>
              <a:ext uri="{C183D7F6-B498-43B3-948B-1728B52AA6E4}">
                <adec:decorative xmlns:adec="http://schemas.microsoft.com/office/drawing/2017/decorative" val="1"/>
              </a:ext>
            </a:extLst>
          </p:cNvPr>
          <p:cNvSpPr/>
          <p:nvPr/>
        </p:nvSpPr>
        <p:spPr>
          <a:xfrm>
            <a:off x="6878361" y="4483895"/>
            <a:ext cx="182880" cy="182880"/>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6" name="Oval 35">
            <a:extLst>
              <a:ext uri="{FF2B5EF4-FFF2-40B4-BE49-F238E27FC236}">
                <a16:creationId xmlns:a16="http://schemas.microsoft.com/office/drawing/2014/main" id="{729671F7-315E-4F2A-A255-2959A5816148}"/>
              </a:ext>
              <a:ext uri="{C183D7F6-B498-43B3-948B-1728B52AA6E4}">
                <adec:decorative xmlns:adec="http://schemas.microsoft.com/office/drawing/2017/decorative" val="1"/>
              </a:ext>
            </a:extLst>
          </p:cNvPr>
          <p:cNvSpPr/>
          <p:nvPr/>
        </p:nvSpPr>
        <p:spPr>
          <a:xfrm>
            <a:off x="2996186" y="3936604"/>
            <a:ext cx="182880" cy="182880"/>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8" name="Oval 37">
            <a:extLst>
              <a:ext uri="{FF2B5EF4-FFF2-40B4-BE49-F238E27FC236}">
                <a16:creationId xmlns:a16="http://schemas.microsoft.com/office/drawing/2014/main" id="{7DB5DC08-9E27-4C29-8425-CB31A42339D0}"/>
              </a:ext>
              <a:ext uri="{C183D7F6-B498-43B3-948B-1728B52AA6E4}">
                <adec:decorative xmlns:adec="http://schemas.microsoft.com/office/drawing/2017/decorative" val="1"/>
              </a:ext>
            </a:extLst>
          </p:cNvPr>
          <p:cNvSpPr/>
          <p:nvPr/>
        </p:nvSpPr>
        <p:spPr>
          <a:xfrm>
            <a:off x="9439852" y="2571997"/>
            <a:ext cx="274320" cy="274320"/>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ooter Placeholder 2">
            <a:extLst>
              <a:ext uri="{FF2B5EF4-FFF2-40B4-BE49-F238E27FC236}">
                <a16:creationId xmlns:a16="http://schemas.microsoft.com/office/drawing/2014/main" id="{2CC7E0A4-FE8E-4F7B-8370-1FA3484B6144}"/>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4" name="Slide Number Placeholder 3">
            <a:extLst>
              <a:ext uri="{FF2B5EF4-FFF2-40B4-BE49-F238E27FC236}">
                <a16:creationId xmlns:a16="http://schemas.microsoft.com/office/drawing/2014/main" id="{5CE495FC-7E0A-4342-A40D-3B65DCA780C6}"/>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13</a:t>
            </a:fld>
            <a:endParaRPr lang="en-ZA" dirty="0"/>
          </a:p>
        </p:txBody>
      </p:sp>
    </p:spTree>
    <p:extLst>
      <p:ext uri="{BB962C8B-B14F-4D97-AF65-F5344CB8AC3E}">
        <p14:creationId xmlns:p14="http://schemas.microsoft.com/office/powerpoint/2010/main" val="3048236649"/>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4294-49A0-4C63-A7D7-E3BF9E591F59}"/>
              </a:ext>
            </a:extLst>
          </p:cNvPr>
          <p:cNvSpPr>
            <a:spLocks noGrp="1"/>
          </p:cNvSpPr>
          <p:nvPr>
            <p:ph type="title"/>
          </p:nvPr>
        </p:nvSpPr>
        <p:spPr>
          <a:xfrm>
            <a:off x="838200" y="365125"/>
            <a:ext cx="10515600" cy="1325563"/>
          </a:xfrm>
        </p:spPr>
        <p:txBody>
          <a:bodyPr/>
          <a:lstStyle/>
          <a:p>
            <a:r>
              <a:rPr lang="en-ZA" dirty="0">
                <a:solidFill>
                  <a:schemeClr val="tx1"/>
                </a:solidFill>
              </a:rPr>
              <a:t>TWO-YEAR ACTION PLAN</a:t>
            </a:r>
          </a:p>
        </p:txBody>
      </p:sp>
      <p:sp>
        <p:nvSpPr>
          <p:cNvPr id="32" name="Text Placeholder 31">
            <a:extLst>
              <a:ext uri="{FF2B5EF4-FFF2-40B4-BE49-F238E27FC236}">
                <a16:creationId xmlns:a16="http://schemas.microsoft.com/office/drawing/2014/main" id="{0830F660-D88D-4A5F-8F7C-44B1D5C8E661}"/>
              </a:ext>
            </a:extLst>
          </p:cNvPr>
          <p:cNvSpPr>
            <a:spLocks noGrp="1"/>
          </p:cNvSpPr>
          <p:nvPr>
            <p:ph type="body" sz="quarter" idx="59"/>
          </p:nvPr>
        </p:nvSpPr>
        <p:spPr>
          <a:xfrm>
            <a:off x="2167128" y="2470398"/>
            <a:ext cx="1828800" cy="696912"/>
          </a:xfrm>
          <a:noFill/>
          <a:ln w="25400">
            <a:solidFill>
              <a:schemeClr val="accent3"/>
            </a:solidFill>
          </a:ln>
        </p:spPr>
        <p:txBody>
          <a:bodyPr anchor="t" anchorCtr="0"/>
          <a:lstStyle/>
          <a:p>
            <a:pPr>
              <a:lnSpc>
                <a:spcPct val="200000"/>
              </a:lnSpc>
            </a:pPr>
            <a:r>
              <a:rPr lang="en-ZA" dirty="0"/>
              <a:t>Supply volunteers</a:t>
            </a:r>
          </a:p>
        </p:txBody>
      </p:sp>
      <p:sp>
        <p:nvSpPr>
          <p:cNvPr id="116" name="Text Placeholder 32">
            <a:extLst>
              <a:ext uri="{FF2B5EF4-FFF2-40B4-BE49-F238E27FC236}">
                <a16:creationId xmlns:a16="http://schemas.microsoft.com/office/drawing/2014/main" id="{1DF5D925-396D-4F69-A672-042BE3765BF3}"/>
              </a:ext>
            </a:extLst>
          </p:cNvPr>
          <p:cNvSpPr txBox="1">
            <a:spLocks/>
          </p:cNvSpPr>
          <p:nvPr/>
        </p:nvSpPr>
        <p:spPr>
          <a:xfrm>
            <a:off x="2214621" y="2911853"/>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100" dirty="0"/>
              <a:t>Feb 20XX</a:t>
            </a:r>
          </a:p>
        </p:txBody>
      </p:sp>
      <p:sp>
        <p:nvSpPr>
          <p:cNvPr id="38" name="Text Placeholder 31">
            <a:extLst>
              <a:ext uri="{FF2B5EF4-FFF2-40B4-BE49-F238E27FC236}">
                <a16:creationId xmlns:a16="http://schemas.microsoft.com/office/drawing/2014/main" id="{607DCFEC-829E-4B9D-9E7F-72EDD3917269}"/>
              </a:ext>
            </a:extLst>
          </p:cNvPr>
          <p:cNvSpPr txBox="1">
            <a:spLocks/>
          </p:cNvSpPr>
          <p:nvPr/>
        </p:nvSpPr>
        <p:spPr>
          <a:xfrm>
            <a:off x="4531162" y="2468880"/>
            <a:ext cx="1828800" cy="694944"/>
          </a:xfrm>
          <a:prstGeom prst="rect">
            <a:avLst/>
          </a:prstGeom>
          <a:noFill/>
          <a:ln w="25400">
            <a:solidFill>
              <a:schemeClr val="accent3"/>
            </a:solidFill>
          </a:ln>
        </p:spPr>
        <p:txBody>
          <a:bodyPr vert="horz" lIns="0" tIns="36000" rIns="0" bIns="0" rtlCol="0" anchor="t" anchorCtr="0">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ZA" sz="1200" dirty="0"/>
              <a:t>Run focus groups</a:t>
            </a:r>
          </a:p>
        </p:txBody>
      </p:sp>
      <p:sp>
        <p:nvSpPr>
          <p:cNvPr id="118" name="Text Placeholder 32">
            <a:extLst>
              <a:ext uri="{FF2B5EF4-FFF2-40B4-BE49-F238E27FC236}">
                <a16:creationId xmlns:a16="http://schemas.microsoft.com/office/drawing/2014/main" id="{8D1819FD-484E-465C-9168-96B226CC52AC}"/>
              </a:ext>
            </a:extLst>
          </p:cNvPr>
          <p:cNvSpPr txBox="1">
            <a:spLocks/>
          </p:cNvSpPr>
          <p:nvPr/>
        </p:nvSpPr>
        <p:spPr>
          <a:xfrm>
            <a:off x="4600443" y="2907792"/>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100" dirty="0"/>
              <a:t>May 20XX</a:t>
            </a:r>
          </a:p>
        </p:txBody>
      </p:sp>
      <p:sp>
        <p:nvSpPr>
          <p:cNvPr id="34" name="Text Placeholder 31">
            <a:extLst>
              <a:ext uri="{FF2B5EF4-FFF2-40B4-BE49-F238E27FC236}">
                <a16:creationId xmlns:a16="http://schemas.microsoft.com/office/drawing/2014/main" id="{7FB66D8F-42FB-4D6F-B5C7-E8A2704C4D5D}"/>
              </a:ext>
            </a:extLst>
          </p:cNvPr>
          <p:cNvSpPr txBox="1">
            <a:spLocks/>
          </p:cNvSpPr>
          <p:nvPr/>
        </p:nvSpPr>
        <p:spPr>
          <a:xfrm>
            <a:off x="8455234" y="2468880"/>
            <a:ext cx="1828800" cy="694944"/>
          </a:xfrm>
          <a:prstGeom prst="rect">
            <a:avLst/>
          </a:prstGeom>
          <a:noFill/>
          <a:ln w="25400">
            <a:solidFill>
              <a:schemeClr val="accent3"/>
            </a:solidFill>
          </a:ln>
        </p:spPr>
        <p:txBody>
          <a:bodyPr vert="horz" lIns="0" tIns="36000" rIns="0" bIns="0" rtlCol="0" anchor="t" anchorCtr="0">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ZA" sz="1200" dirty="0"/>
              <a:t>Gather feedback</a:t>
            </a:r>
          </a:p>
        </p:txBody>
      </p:sp>
      <p:sp>
        <p:nvSpPr>
          <p:cNvPr id="122" name="Text Placeholder 32">
            <a:extLst>
              <a:ext uri="{FF2B5EF4-FFF2-40B4-BE49-F238E27FC236}">
                <a16:creationId xmlns:a16="http://schemas.microsoft.com/office/drawing/2014/main" id="{03FCDCE9-ECBC-4C82-B228-62D7B590374B}"/>
              </a:ext>
            </a:extLst>
          </p:cNvPr>
          <p:cNvSpPr txBox="1">
            <a:spLocks/>
          </p:cNvSpPr>
          <p:nvPr/>
        </p:nvSpPr>
        <p:spPr>
          <a:xfrm>
            <a:off x="8545115" y="2907792"/>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100" dirty="0"/>
              <a:t>Oct 20XX</a:t>
            </a:r>
          </a:p>
        </p:txBody>
      </p:sp>
      <p:cxnSp>
        <p:nvCxnSpPr>
          <p:cNvPr id="134" name="Straight Connector 133">
            <a:extLst>
              <a:ext uri="{FF2B5EF4-FFF2-40B4-BE49-F238E27FC236}">
                <a16:creationId xmlns:a16="http://schemas.microsoft.com/office/drawing/2014/main" id="{54C1DC48-210B-4EA5-ABC0-EFF5BC2E0901}"/>
              </a:ext>
              <a:ext uri="{C183D7F6-B498-43B3-948B-1728B52AA6E4}">
                <adec:decorative xmlns:adec="http://schemas.microsoft.com/office/drawing/2017/decorative" val="1"/>
              </a:ext>
            </a:extLst>
          </p:cNvPr>
          <p:cNvCxnSpPr>
            <a:cxnSpLocks/>
          </p:cNvCxnSpPr>
          <p:nvPr/>
        </p:nvCxnSpPr>
        <p:spPr>
          <a:xfrm>
            <a:off x="3081528" y="3161849"/>
            <a:ext cx="0" cy="27432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16155A8D-4215-45F4-9EE8-B5134F3B1964}"/>
              </a:ext>
              <a:ext uri="{C183D7F6-B498-43B3-948B-1728B52AA6E4}">
                <adec:decorative xmlns:adec="http://schemas.microsoft.com/office/drawing/2017/decorative" val="1"/>
              </a:ext>
            </a:extLst>
          </p:cNvPr>
          <p:cNvCxnSpPr>
            <a:cxnSpLocks/>
          </p:cNvCxnSpPr>
          <p:nvPr/>
        </p:nvCxnSpPr>
        <p:spPr>
          <a:xfrm>
            <a:off x="5445562" y="3163824"/>
            <a:ext cx="0" cy="27432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034685E3-049D-4C8B-8099-9C2BDDE0AC88}"/>
              </a:ext>
              <a:ext uri="{C183D7F6-B498-43B3-948B-1728B52AA6E4}">
                <adec:decorative xmlns:adec="http://schemas.microsoft.com/office/drawing/2017/decorative" val="1"/>
              </a:ext>
            </a:extLst>
          </p:cNvPr>
          <p:cNvCxnSpPr>
            <a:cxnSpLocks/>
          </p:cNvCxnSpPr>
          <p:nvPr/>
        </p:nvCxnSpPr>
        <p:spPr>
          <a:xfrm>
            <a:off x="9369634" y="3163824"/>
            <a:ext cx="0" cy="27432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sp>
        <p:nvSpPr>
          <p:cNvPr id="6" name="Text Placeholder 5">
            <a:extLst>
              <a:ext uri="{FF2B5EF4-FFF2-40B4-BE49-F238E27FC236}">
                <a16:creationId xmlns:a16="http://schemas.microsoft.com/office/drawing/2014/main" id="{A6861FF3-B902-4DEC-B46D-0F2E499C51CF}"/>
              </a:ext>
            </a:extLst>
          </p:cNvPr>
          <p:cNvSpPr>
            <a:spLocks noGrp="1"/>
          </p:cNvSpPr>
          <p:nvPr>
            <p:ph type="body" sz="quarter" idx="33"/>
          </p:nvPr>
        </p:nvSpPr>
        <p:spPr>
          <a:xfrm>
            <a:off x="914399" y="3422952"/>
            <a:ext cx="731520" cy="457200"/>
          </a:xfrm>
        </p:spPr>
        <p:txBody>
          <a:bodyPr>
            <a:normAutofit/>
          </a:bodyPr>
          <a:lstStyle/>
          <a:p>
            <a:r>
              <a:rPr lang="en-ZA" dirty="0"/>
              <a:t>20XX</a:t>
            </a:r>
            <a:endParaRPr lang="en-US" dirty="0"/>
          </a:p>
        </p:txBody>
      </p:sp>
      <p:sp>
        <p:nvSpPr>
          <p:cNvPr id="7" name="Text Placeholder 6">
            <a:extLst>
              <a:ext uri="{FF2B5EF4-FFF2-40B4-BE49-F238E27FC236}">
                <a16:creationId xmlns:a16="http://schemas.microsoft.com/office/drawing/2014/main" id="{05941AA2-C85B-41A7-9264-A0C66F32930C}"/>
              </a:ext>
            </a:extLst>
          </p:cNvPr>
          <p:cNvSpPr>
            <a:spLocks noGrp="1"/>
          </p:cNvSpPr>
          <p:nvPr>
            <p:ph type="body" sz="quarter" idx="34"/>
          </p:nvPr>
        </p:nvSpPr>
        <p:spPr>
          <a:xfrm>
            <a:off x="1965960" y="3570392"/>
            <a:ext cx="640080" cy="201776"/>
          </a:xfrm>
        </p:spPr>
        <p:txBody>
          <a:bodyPr>
            <a:noAutofit/>
          </a:bodyPr>
          <a:lstStyle/>
          <a:p>
            <a:r>
              <a:rPr lang="en-ZA" dirty="0"/>
              <a:t>JAN</a:t>
            </a:r>
          </a:p>
        </p:txBody>
      </p:sp>
      <p:sp>
        <p:nvSpPr>
          <p:cNvPr id="8" name="Text Placeholder 7">
            <a:extLst>
              <a:ext uri="{FF2B5EF4-FFF2-40B4-BE49-F238E27FC236}">
                <a16:creationId xmlns:a16="http://schemas.microsoft.com/office/drawing/2014/main" id="{2C4BD3D3-C7A9-46F1-8ED8-AB8D1BB89262}"/>
              </a:ext>
            </a:extLst>
          </p:cNvPr>
          <p:cNvSpPr>
            <a:spLocks noGrp="1"/>
          </p:cNvSpPr>
          <p:nvPr>
            <p:ph type="body" sz="quarter" idx="35"/>
          </p:nvPr>
        </p:nvSpPr>
        <p:spPr>
          <a:xfrm>
            <a:off x="2753880" y="3570392"/>
            <a:ext cx="640080" cy="201776"/>
          </a:xfrm>
        </p:spPr>
        <p:txBody>
          <a:bodyPr>
            <a:noAutofit/>
          </a:bodyPr>
          <a:lstStyle/>
          <a:p>
            <a:r>
              <a:rPr lang="en-ZA" dirty="0"/>
              <a:t>FEB</a:t>
            </a:r>
          </a:p>
        </p:txBody>
      </p:sp>
      <p:sp>
        <p:nvSpPr>
          <p:cNvPr id="9" name="Text Placeholder 8">
            <a:extLst>
              <a:ext uri="{FF2B5EF4-FFF2-40B4-BE49-F238E27FC236}">
                <a16:creationId xmlns:a16="http://schemas.microsoft.com/office/drawing/2014/main" id="{873EDDDB-6509-4407-BA35-232AAF9F198D}"/>
              </a:ext>
            </a:extLst>
          </p:cNvPr>
          <p:cNvSpPr>
            <a:spLocks noGrp="1"/>
          </p:cNvSpPr>
          <p:nvPr>
            <p:ph type="body" sz="quarter" idx="36"/>
          </p:nvPr>
        </p:nvSpPr>
        <p:spPr>
          <a:xfrm>
            <a:off x="3541800" y="3570392"/>
            <a:ext cx="640080" cy="201776"/>
          </a:xfrm>
        </p:spPr>
        <p:txBody>
          <a:bodyPr>
            <a:noAutofit/>
          </a:bodyPr>
          <a:lstStyle/>
          <a:p>
            <a:r>
              <a:rPr lang="en-ZA" dirty="0"/>
              <a:t>MAR</a:t>
            </a:r>
          </a:p>
        </p:txBody>
      </p:sp>
      <p:sp>
        <p:nvSpPr>
          <p:cNvPr id="10" name="Text Placeholder 9">
            <a:extLst>
              <a:ext uri="{FF2B5EF4-FFF2-40B4-BE49-F238E27FC236}">
                <a16:creationId xmlns:a16="http://schemas.microsoft.com/office/drawing/2014/main" id="{A33A061F-AC2A-4E3F-B448-DC6FEC307A53}"/>
              </a:ext>
            </a:extLst>
          </p:cNvPr>
          <p:cNvSpPr>
            <a:spLocks noGrp="1"/>
          </p:cNvSpPr>
          <p:nvPr>
            <p:ph type="body" sz="quarter" idx="37"/>
          </p:nvPr>
        </p:nvSpPr>
        <p:spPr>
          <a:xfrm>
            <a:off x="4329720" y="3570392"/>
            <a:ext cx="640080" cy="201776"/>
          </a:xfrm>
        </p:spPr>
        <p:txBody>
          <a:bodyPr>
            <a:noAutofit/>
          </a:bodyPr>
          <a:lstStyle/>
          <a:p>
            <a:r>
              <a:rPr lang="en-ZA" dirty="0"/>
              <a:t>APR</a:t>
            </a:r>
          </a:p>
        </p:txBody>
      </p:sp>
      <p:sp>
        <p:nvSpPr>
          <p:cNvPr id="12" name="Text Placeholder 11">
            <a:extLst>
              <a:ext uri="{FF2B5EF4-FFF2-40B4-BE49-F238E27FC236}">
                <a16:creationId xmlns:a16="http://schemas.microsoft.com/office/drawing/2014/main" id="{FAC81818-8260-4E49-9FCC-569FDE30B0B1}"/>
              </a:ext>
            </a:extLst>
          </p:cNvPr>
          <p:cNvSpPr>
            <a:spLocks noGrp="1"/>
          </p:cNvSpPr>
          <p:nvPr>
            <p:ph type="body" sz="quarter" idx="39"/>
          </p:nvPr>
        </p:nvSpPr>
        <p:spPr>
          <a:xfrm>
            <a:off x="5117640" y="3570392"/>
            <a:ext cx="640080" cy="201776"/>
          </a:xfrm>
        </p:spPr>
        <p:txBody>
          <a:bodyPr>
            <a:noAutofit/>
          </a:bodyPr>
          <a:lstStyle/>
          <a:p>
            <a:r>
              <a:rPr lang="en-ZA" dirty="0"/>
              <a:t>MAY</a:t>
            </a:r>
          </a:p>
        </p:txBody>
      </p:sp>
      <p:sp>
        <p:nvSpPr>
          <p:cNvPr id="13" name="Text Placeholder 12">
            <a:extLst>
              <a:ext uri="{FF2B5EF4-FFF2-40B4-BE49-F238E27FC236}">
                <a16:creationId xmlns:a16="http://schemas.microsoft.com/office/drawing/2014/main" id="{D1FD068B-6917-4C40-B40D-5F7B670EA7BE}"/>
              </a:ext>
            </a:extLst>
          </p:cNvPr>
          <p:cNvSpPr>
            <a:spLocks noGrp="1"/>
          </p:cNvSpPr>
          <p:nvPr>
            <p:ph type="body" sz="quarter" idx="40"/>
          </p:nvPr>
        </p:nvSpPr>
        <p:spPr>
          <a:xfrm>
            <a:off x="5905560" y="3570392"/>
            <a:ext cx="640080" cy="201776"/>
          </a:xfrm>
        </p:spPr>
        <p:txBody>
          <a:bodyPr>
            <a:noAutofit/>
          </a:bodyPr>
          <a:lstStyle/>
          <a:p>
            <a:r>
              <a:rPr lang="en-ZA" dirty="0"/>
              <a:t>JUN</a:t>
            </a:r>
          </a:p>
        </p:txBody>
      </p:sp>
      <p:sp>
        <p:nvSpPr>
          <p:cNvPr id="14" name="Text Placeholder 13">
            <a:extLst>
              <a:ext uri="{FF2B5EF4-FFF2-40B4-BE49-F238E27FC236}">
                <a16:creationId xmlns:a16="http://schemas.microsoft.com/office/drawing/2014/main" id="{EEAE71AD-30AF-4021-B577-B686EC6DA329}"/>
              </a:ext>
            </a:extLst>
          </p:cNvPr>
          <p:cNvSpPr>
            <a:spLocks noGrp="1"/>
          </p:cNvSpPr>
          <p:nvPr>
            <p:ph type="body" sz="quarter" idx="41"/>
          </p:nvPr>
        </p:nvSpPr>
        <p:spPr>
          <a:xfrm>
            <a:off x="6693480" y="3570392"/>
            <a:ext cx="640080" cy="201776"/>
          </a:xfrm>
        </p:spPr>
        <p:txBody>
          <a:bodyPr>
            <a:noAutofit/>
          </a:bodyPr>
          <a:lstStyle/>
          <a:p>
            <a:r>
              <a:rPr lang="en-ZA" dirty="0"/>
              <a:t>JUL</a:t>
            </a:r>
          </a:p>
        </p:txBody>
      </p:sp>
      <p:sp>
        <p:nvSpPr>
          <p:cNvPr id="16" name="Text Placeholder 15">
            <a:extLst>
              <a:ext uri="{FF2B5EF4-FFF2-40B4-BE49-F238E27FC236}">
                <a16:creationId xmlns:a16="http://schemas.microsoft.com/office/drawing/2014/main" id="{D8E5FFBE-125E-43C8-A66E-DE8D2FE7AF38}"/>
              </a:ext>
            </a:extLst>
          </p:cNvPr>
          <p:cNvSpPr>
            <a:spLocks noGrp="1"/>
          </p:cNvSpPr>
          <p:nvPr>
            <p:ph type="body" sz="quarter" idx="43"/>
          </p:nvPr>
        </p:nvSpPr>
        <p:spPr>
          <a:xfrm>
            <a:off x="7481400" y="3570392"/>
            <a:ext cx="640080" cy="201776"/>
          </a:xfrm>
        </p:spPr>
        <p:txBody>
          <a:bodyPr>
            <a:noAutofit/>
          </a:bodyPr>
          <a:lstStyle/>
          <a:p>
            <a:r>
              <a:rPr lang="en-ZA" dirty="0"/>
              <a:t>AUG</a:t>
            </a:r>
          </a:p>
        </p:txBody>
      </p:sp>
      <p:sp>
        <p:nvSpPr>
          <p:cNvPr id="17" name="Text Placeholder 16">
            <a:extLst>
              <a:ext uri="{FF2B5EF4-FFF2-40B4-BE49-F238E27FC236}">
                <a16:creationId xmlns:a16="http://schemas.microsoft.com/office/drawing/2014/main" id="{7209F81D-5EC6-4D97-B0C2-AC00081AB1A7}"/>
              </a:ext>
            </a:extLst>
          </p:cNvPr>
          <p:cNvSpPr>
            <a:spLocks noGrp="1"/>
          </p:cNvSpPr>
          <p:nvPr>
            <p:ph type="body" sz="quarter" idx="44"/>
          </p:nvPr>
        </p:nvSpPr>
        <p:spPr>
          <a:xfrm>
            <a:off x="8269320" y="3570392"/>
            <a:ext cx="640080" cy="201776"/>
          </a:xfrm>
        </p:spPr>
        <p:txBody>
          <a:bodyPr>
            <a:noAutofit/>
          </a:bodyPr>
          <a:lstStyle/>
          <a:p>
            <a:r>
              <a:rPr lang="en-ZA" dirty="0"/>
              <a:t>SEP</a:t>
            </a:r>
          </a:p>
        </p:txBody>
      </p:sp>
      <p:sp>
        <p:nvSpPr>
          <p:cNvPr id="15" name="Text Placeholder 14">
            <a:extLst>
              <a:ext uri="{FF2B5EF4-FFF2-40B4-BE49-F238E27FC236}">
                <a16:creationId xmlns:a16="http://schemas.microsoft.com/office/drawing/2014/main" id="{4A477EE3-A17C-4158-91E8-03A401BE96CB}"/>
              </a:ext>
            </a:extLst>
          </p:cNvPr>
          <p:cNvSpPr>
            <a:spLocks noGrp="1"/>
          </p:cNvSpPr>
          <p:nvPr>
            <p:ph type="body" sz="quarter" idx="42"/>
          </p:nvPr>
        </p:nvSpPr>
        <p:spPr>
          <a:xfrm>
            <a:off x="9057240" y="3570392"/>
            <a:ext cx="640080" cy="201776"/>
          </a:xfrm>
        </p:spPr>
        <p:txBody>
          <a:bodyPr>
            <a:noAutofit/>
          </a:bodyPr>
          <a:lstStyle/>
          <a:p>
            <a:r>
              <a:rPr lang="en-ZA" dirty="0"/>
              <a:t>OCT</a:t>
            </a:r>
          </a:p>
        </p:txBody>
      </p:sp>
      <p:sp>
        <p:nvSpPr>
          <p:cNvPr id="18" name="Text Placeholder 17">
            <a:extLst>
              <a:ext uri="{FF2B5EF4-FFF2-40B4-BE49-F238E27FC236}">
                <a16:creationId xmlns:a16="http://schemas.microsoft.com/office/drawing/2014/main" id="{C477818B-3CAB-4A39-939D-99E98D2EE682}"/>
              </a:ext>
            </a:extLst>
          </p:cNvPr>
          <p:cNvSpPr>
            <a:spLocks noGrp="1"/>
          </p:cNvSpPr>
          <p:nvPr>
            <p:ph type="body" sz="quarter" idx="45"/>
          </p:nvPr>
        </p:nvSpPr>
        <p:spPr>
          <a:xfrm>
            <a:off x="9845160" y="3570392"/>
            <a:ext cx="640080" cy="201776"/>
          </a:xfrm>
        </p:spPr>
        <p:txBody>
          <a:bodyPr>
            <a:noAutofit/>
          </a:bodyPr>
          <a:lstStyle/>
          <a:p>
            <a:r>
              <a:rPr lang="en-ZA" dirty="0"/>
              <a:t>NOV</a:t>
            </a:r>
          </a:p>
        </p:txBody>
      </p:sp>
      <p:sp>
        <p:nvSpPr>
          <p:cNvPr id="19" name="Text Placeholder 18">
            <a:extLst>
              <a:ext uri="{FF2B5EF4-FFF2-40B4-BE49-F238E27FC236}">
                <a16:creationId xmlns:a16="http://schemas.microsoft.com/office/drawing/2014/main" id="{A7907FC8-DAAF-4896-A2B1-C173BF2FAE69}"/>
              </a:ext>
            </a:extLst>
          </p:cNvPr>
          <p:cNvSpPr>
            <a:spLocks noGrp="1"/>
          </p:cNvSpPr>
          <p:nvPr>
            <p:ph type="body" sz="quarter" idx="46"/>
          </p:nvPr>
        </p:nvSpPr>
        <p:spPr>
          <a:xfrm>
            <a:off x="10633085" y="3570392"/>
            <a:ext cx="640080" cy="201776"/>
          </a:xfrm>
        </p:spPr>
        <p:txBody>
          <a:bodyPr>
            <a:noAutofit/>
          </a:bodyPr>
          <a:lstStyle/>
          <a:p>
            <a:r>
              <a:rPr lang="en-ZA" dirty="0"/>
              <a:t>DEC</a:t>
            </a:r>
          </a:p>
        </p:txBody>
      </p:sp>
      <p:sp>
        <p:nvSpPr>
          <p:cNvPr id="114" name="Oval 113">
            <a:extLst>
              <a:ext uri="{FF2B5EF4-FFF2-40B4-BE49-F238E27FC236}">
                <a16:creationId xmlns:a16="http://schemas.microsoft.com/office/drawing/2014/main" id="{C1997AD5-1C95-4DBE-B96B-FF9C9B5BF93A}"/>
              </a:ext>
              <a:ext uri="{C183D7F6-B498-43B3-948B-1728B52AA6E4}">
                <adec:decorative xmlns:adec="http://schemas.microsoft.com/office/drawing/2017/decorative" val="1"/>
              </a:ext>
            </a:extLst>
          </p:cNvPr>
          <p:cNvSpPr/>
          <p:nvPr/>
        </p:nvSpPr>
        <p:spPr>
          <a:xfrm>
            <a:off x="3014495" y="3993955"/>
            <a:ext cx="13716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Oval 119">
            <a:extLst>
              <a:ext uri="{FF2B5EF4-FFF2-40B4-BE49-F238E27FC236}">
                <a16:creationId xmlns:a16="http://schemas.microsoft.com/office/drawing/2014/main" id="{61C29B84-1C3F-4264-B157-6E66C0FE29F4}"/>
              </a:ext>
              <a:ext uri="{C183D7F6-B498-43B3-948B-1728B52AA6E4}">
                <adec:decorative xmlns:adec="http://schemas.microsoft.com/office/drawing/2017/decorative" val="1"/>
              </a:ext>
            </a:extLst>
          </p:cNvPr>
          <p:cNvSpPr/>
          <p:nvPr/>
        </p:nvSpPr>
        <p:spPr>
          <a:xfrm>
            <a:off x="5371017" y="3993016"/>
            <a:ext cx="13716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Oval 123">
            <a:extLst>
              <a:ext uri="{FF2B5EF4-FFF2-40B4-BE49-F238E27FC236}">
                <a16:creationId xmlns:a16="http://schemas.microsoft.com/office/drawing/2014/main" id="{3B04E3E4-BABC-4652-903D-E382A6E601CA}"/>
              </a:ext>
              <a:ext uri="{C183D7F6-B498-43B3-948B-1728B52AA6E4}">
                <adec:decorative xmlns:adec="http://schemas.microsoft.com/office/drawing/2017/decorative" val="1"/>
              </a:ext>
            </a:extLst>
          </p:cNvPr>
          <p:cNvSpPr/>
          <p:nvPr/>
        </p:nvSpPr>
        <p:spPr>
          <a:xfrm>
            <a:off x="9337975" y="3994428"/>
            <a:ext cx="13716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Oval 129">
            <a:extLst>
              <a:ext uri="{FF2B5EF4-FFF2-40B4-BE49-F238E27FC236}">
                <a16:creationId xmlns:a16="http://schemas.microsoft.com/office/drawing/2014/main" id="{1B9032FF-99AE-4650-8A87-BB9117C826BD}"/>
              </a:ext>
              <a:ext uri="{C183D7F6-B498-43B3-948B-1728B52AA6E4}">
                <adec:decorative xmlns:adec="http://schemas.microsoft.com/office/drawing/2017/decorative" val="1"/>
              </a:ext>
            </a:extLst>
          </p:cNvPr>
          <p:cNvSpPr/>
          <p:nvPr/>
        </p:nvSpPr>
        <p:spPr>
          <a:xfrm>
            <a:off x="10896099" y="3993016"/>
            <a:ext cx="13716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Year">
            <a:extLst>
              <a:ext uri="{FF2B5EF4-FFF2-40B4-BE49-F238E27FC236}">
                <a16:creationId xmlns:a16="http://schemas.microsoft.com/office/drawing/2014/main" id="{44D29552-2F85-4F4F-9B7F-B79798681FB6}"/>
              </a:ext>
            </a:extLst>
          </p:cNvPr>
          <p:cNvSpPr>
            <a:spLocks noGrp="1"/>
          </p:cNvSpPr>
          <p:nvPr>
            <p:ph type="body" sz="quarter" idx="38"/>
          </p:nvPr>
        </p:nvSpPr>
        <p:spPr>
          <a:xfrm>
            <a:off x="914400" y="4224228"/>
            <a:ext cx="731520" cy="457200"/>
          </a:xfrm>
        </p:spPr>
        <p:txBody>
          <a:bodyPr>
            <a:normAutofit/>
          </a:bodyPr>
          <a:lstStyle/>
          <a:p>
            <a:r>
              <a:rPr lang="en-ZA" dirty="0"/>
              <a:t>20XX</a:t>
            </a:r>
          </a:p>
        </p:txBody>
      </p:sp>
      <p:sp>
        <p:nvSpPr>
          <p:cNvPr id="20" name="Text Placeholder 19">
            <a:extLst>
              <a:ext uri="{FF2B5EF4-FFF2-40B4-BE49-F238E27FC236}">
                <a16:creationId xmlns:a16="http://schemas.microsoft.com/office/drawing/2014/main" id="{FEC65619-A68A-4D21-9D17-40F8692EF196}"/>
              </a:ext>
            </a:extLst>
          </p:cNvPr>
          <p:cNvSpPr>
            <a:spLocks noGrp="1"/>
          </p:cNvSpPr>
          <p:nvPr>
            <p:ph type="body" sz="quarter" idx="47"/>
          </p:nvPr>
        </p:nvSpPr>
        <p:spPr>
          <a:xfrm>
            <a:off x="1969915" y="4357456"/>
            <a:ext cx="640080" cy="201776"/>
          </a:xfrm>
        </p:spPr>
        <p:txBody>
          <a:bodyPr>
            <a:noAutofit/>
          </a:bodyPr>
          <a:lstStyle/>
          <a:p>
            <a:r>
              <a:rPr lang="en-ZA" dirty="0"/>
              <a:t>JAN</a:t>
            </a:r>
          </a:p>
        </p:txBody>
      </p:sp>
      <p:sp>
        <p:nvSpPr>
          <p:cNvPr id="21" name="Text Placeholder 20">
            <a:extLst>
              <a:ext uri="{FF2B5EF4-FFF2-40B4-BE49-F238E27FC236}">
                <a16:creationId xmlns:a16="http://schemas.microsoft.com/office/drawing/2014/main" id="{D9C4CCA5-A2BE-4897-994D-9B1669D69FD3}"/>
              </a:ext>
            </a:extLst>
          </p:cNvPr>
          <p:cNvSpPr>
            <a:spLocks noGrp="1"/>
          </p:cNvSpPr>
          <p:nvPr>
            <p:ph type="body" sz="quarter" idx="48"/>
          </p:nvPr>
        </p:nvSpPr>
        <p:spPr>
          <a:xfrm>
            <a:off x="2757602" y="4357456"/>
            <a:ext cx="640080" cy="201776"/>
          </a:xfrm>
        </p:spPr>
        <p:txBody>
          <a:bodyPr>
            <a:noAutofit/>
          </a:bodyPr>
          <a:lstStyle/>
          <a:p>
            <a:r>
              <a:rPr lang="en-ZA" dirty="0"/>
              <a:t>FEB</a:t>
            </a:r>
          </a:p>
        </p:txBody>
      </p:sp>
      <p:sp>
        <p:nvSpPr>
          <p:cNvPr id="22" name="Text Placeholder 21">
            <a:extLst>
              <a:ext uri="{FF2B5EF4-FFF2-40B4-BE49-F238E27FC236}">
                <a16:creationId xmlns:a16="http://schemas.microsoft.com/office/drawing/2014/main" id="{0C5FD452-DC3E-4D62-B19B-0A79E604A8A8}"/>
              </a:ext>
            </a:extLst>
          </p:cNvPr>
          <p:cNvSpPr>
            <a:spLocks noGrp="1"/>
          </p:cNvSpPr>
          <p:nvPr>
            <p:ph type="body" sz="quarter" idx="49"/>
          </p:nvPr>
        </p:nvSpPr>
        <p:spPr>
          <a:xfrm>
            <a:off x="3545289" y="4357456"/>
            <a:ext cx="640080" cy="201776"/>
          </a:xfrm>
        </p:spPr>
        <p:txBody>
          <a:bodyPr>
            <a:noAutofit/>
          </a:bodyPr>
          <a:lstStyle/>
          <a:p>
            <a:r>
              <a:rPr lang="en-ZA" dirty="0"/>
              <a:t>MAR</a:t>
            </a:r>
          </a:p>
        </p:txBody>
      </p:sp>
      <p:sp>
        <p:nvSpPr>
          <p:cNvPr id="23" name="Text Placeholder 22">
            <a:extLst>
              <a:ext uri="{FF2B5EF4-FFF2-40B4-BE49-F238E27FC236}">
                <a16:creationId xmlns:a16="http://schemas.microsoft.com/office/drawing/2014/main" id="{96D290B2-F312-4D9A-96C7-D40523406AC5}"/>
              </a:ext>
            </a:extLst>
          </p:cNvPr>
          <p:cNvSpPr>
            <a:spLocks noGrp="1"/>
          </p:cNvSpPr>
          <p:nvPr>
            <p:ph type="body" sz="quarter" idx="50"/>
          </p:nvPr>
        </p:nvSpPr>
        <p:spPr>
          <a:xfrm>
            <a:off x="4332976" y="4357456"/>
            <a:ext cx="640080" cy="201776"/>
          </a:xfrm>
        </p:spPr>
        <p:txBody>
          <a:bodyPr>
            <a:noAutofit/>
          </a:bodyPr>
          <a:lstStyle/>
          <a:p>
            <a:r>
              <a:rPr lang="en-ZA" dirty="0"/>
              <a:t>APR</a:t>
            </a:r>
          </a:p>
        </p:txBody>
      </p:sp>
      <p:sp>
        <p:nvSpPr>
          <p:cNvPr id="24" name="Text Placeholder 23">
            <a:extLst>
              <a:ext uri="{FF2B5EF4-FFF2-40B4-BE49-F238E27FC236}">
                <a16:creationId xmlns:a16="http://schemas.microsoft.com/office/drawing/2014/main" id="{80E52477-0BA9-471B-B2C2-F1A03FCF188F}"/>
              </a:ext>
            </a:extLst>
          </p:cNvPr>
          <p:cNvSpPr>
            <a:spLocks noGrp="1"/>
          </p:cNvSpPr>
          <p:nvPr>
            <p:ph type="body" sz="quarter" idx="51"/>
          </p:nvPr>
        </p:nvSpPr>
        <p:spPr>
          <a:xfrm>
            <a:off x="5120663" y="4357456"/>
            <a:ext cx="640080" cy="201776"/>
          </a:xfrm>
        </p:spPr>
        <p:txBody>
          <a:bodyPr>
            <a:noAutofit/>
          </a:bodyPr>
          <a:lstStyle/>
          <a:p>
            <a:r>
              <a:rPr lang="en-ZA" dirty="0"/>
              <a:t>MAY</a:t>
            </a:r>
          </a:p>
        </p:txBody>
      </p:sp>
      <p:sp>
        <p:nvSpPr>
          <p:cNvPr id="25" name="Text Placeholder 24">
            <a:extLst>
              <a:ext uri="{FF2B5EF4-FFF2-40B4-BE49-F238E27FC236}">
                <a16:creationId xmlns:a16="http://schemas.microsoft.com/office/drawing/2014/main" id="{70D1D022-03FA-47E6-8430-252C6D5B4C4E}"/>
              </a:ext>
            </a:extLst>
          </p:cNvPr>
          <p:cNvSpPr>
            <a:spLocks noGrp="1"/>
          </p:cNvSpPr>
          <p:nvPr>
            <p:ph type="body" sz="quarter" idx="52"/>
          </p:nvPr>
        </p:nvSpPr>
        <p:spPr>
          <a:xfrm>
            <a:off x="5908350" y="4357456"/>
            <a:ext cx="640080" cy="201776"/>
          </a:xfrm>
        </p:spPr>
        <p:txBody>
          <a:bodyPr>
            <a:noAutofit/>
          </a:bodyPr>
          <a:lstStyle/>
          <a:p>
            <a:r>
              <a:rPr lang="en-ZA" dirty="0"/>
              <a:t>JUN</a:t>
            </a:r>
          </a:p>
        </p:txBody>
      </p:sp>
      <p:sp>
        <p:nvSpPr>
          <p:cNvPr id="26" name="Text Placeholder 25">
            <a:extLst>
              <a:ext uri="{FF2B5EF4-FFF2-40B4-BE49-F238E27FC236}">
                <a16:creationId xmlns:a16="http://schemas.microsoft.com/office/drawing/2014/main" id="{FA7483FC-7290-41B1-B371-ECA1174519DE}"/>
              </a:ext>
            </a:extLst>
          </p:cNvPr>
          <p:cNvSpPr>
            <a:spLocks noGrp="1"/>
          </p:cNvSpPr>
          <p:nvPr>
            <p:ph type="body" sz="quarter" idx="53"/>
          </p:nvPr>
        </p:nvSpPr>
        <p:spPr>
          <a:xfrm>
            <a:off x="6696037" y="4357456"/>
            <a:ext cx="640080" cy="201776"/>
          </a:xfrm>
        </p:spPr>
        <p:txBody>
          <a:bodyPr>
            <a:noAutofit/>
          </a:bodyPr>
          <a:lstStyle/>
          <a:p>
            <a:r>
              <a:rPr lang="en-ZA" dirty="0"/>
              <a:t>JUL</a:t>
            </a:r>
          </a:p>
        </p:txBody>
      </p:sp>
      <p:sp>
        <p:nvSpPr>
          <p:cNvPr id="28" name="Text Placeholder 27">
            <a:extLst>
              <a:ext uri="{FF2B5EF4-FFF2-40B4-BE49-F238E27FC236}">
                <a16:creationId xmlns:a16="http://schemas.microsoft.com/office/drawing/2014/main" id="{D149E385-DCE9-4DC9-8F0A-F8BAF02D9797}"/>
              </a:ext>
            </a:extLst>
          </p:cNvPr>
          <p:cNvSpPr>
            <a:spLocks noGrp="1"/>
          </p:cNvSpPr>
          <p:nvPr>
            <p:ph type="body" sz="quarter" idx="55"/>
          </p:nvPr>
        </p:nvSpPr>
        <p:spPr>
          <a:xfrm>
            <a:off x="7483724" y="4357456"/>
            <a:ext cx="640080" cy="201776"/>
          </a:xfrm>
        </p:spPr>
        <p:txBody>
          <a:bodyPr>
            <a:noAutofit/>
          </a:bodyPr>
          <a:lstStyle/>
          <a:p>
            <a:r>
              <a:rPr lang="en-ZA" dirty="0"/>
              <a:t>AUG</a:t>
            </a:r>
          </a:p>
        </p:txBody>
      </p:sp>
      <p:sp>
        <p:nvSpPr>
          <p:cNvPr id="29" name="Text Placeholder 28">
            <a:extLst>
              <a:ext uri="{FF2B5EF4-FFF2-40B4-BE49-F238E27FC236}">
                <a16:creationId xmlns:a16="http://schemas.microsoft.com/office/drawing/2014/main" id="{B7A506EE-32D5-4685-97A6-8FDFEF238C43}"/>
              </a:ext>
            </a:extLst>
          </p:cNvPr>
          <p:cNvSpPr>
            <a:spLocks noGrp="1"/>
          </p:cNvSpPr>
          <p:nvPr>
            <p:ph type="body" sz="quarter" idx="56"/>
          </p:nvPr>
        </p:nvSpPr>
        <p:spPr>
          <a:xfrm>
            <a:off x="8271411" y="4357456"/>
            <a:ext cx="640080" cy="201776"/>
          </a:xfrm>
        </p:spPr>
        <p:txBody>
          <a:bodyPr>
            <a:noAutofit/>
          </a:bodyPr>
          <a:lstStyle/>
          <a:p>
            <a:r>
              <a:rPr lang="en-ZA" dirty="0"/>
              <a:t>SEP</a:t>
            </a:r>
          </a:p>
        </p:txBody>
      </p:sp>
      <p:sp>
        <p:nvSpPr>
          <p:cNvPr id="27" name="Text Placeholder 26">
            <a:extLst>
              <a:ext uri="{FF2B5EF4-FFF2-40B4-BE49-F238E27FC236}">
                <a16:creationId xmlns:a16="http://schemas.microsoft.com/office/drawing/2014/main" id="{1787EDAC-5EAB-4A0D-9BD2-D6E9FD0B26A1}"/>
              </a:ext>
            </a:extLst>
          </p:cNvPr>
          <p:cNvSpPr>
            <a:spLocks noGrp="1"/>
          </p:cNvSpPr>
          <p:nvPr>
            <p:ph type="body" sz="quarter" idx="54"/>
          </p:nvPr>
        </p:nvSpPr>
        <p:spPr>
          <a:xfrm>
            <a:off x="9059098" y="4357456"/>
            <a:ext cx="640080" cy="201776"/>
          </a:xfrm>
        </p:spPr>
        <p:txBody>
          <a:bodyPr>
            <a:noAutofit/>
          </a:bodyPr>
          <a:lstStyle/>
          <a:p>
            <a:r>
              <a:rPr lang="en-ZA" dirty="0"/>
              <a:t>OCT</a:t>
            </a:r>
          </a:p>
        </p:txBody>
      </p:sp>
      <p:sp>
        <p:nvSpPr>
          <p:cNvPr id="30" name="Text Placeholder 29">
            <a:extLst>
              <a:ext uri="{FF2B5EF4-FFF2-40B4-BE49-F238E27FC236}">
                <a16:creationId xmlns:a16="http://schemas.microsoft.com/office/drawing/2014/main" id="{E80CB353-63CA-4305-9748-807B6905DBFF}"/>
              </a:ext>
            </a:extLst>
          </p:cNvPr>
          <p:cNvSpPr>
            <a:spLocks noGrp="1"/>
          </p:cNvSpPr>
          <p:nvPr>
            <p:ph type="body" sz="quarter" idx="57"/>
          </p:nvPr>
        </p:nvSpPr>
        <p:spPr>
          <a:xfrm>
            <a:off x="9846785" y="4357456"/>
            <a:ext cx="640080" cy="201776"/>
          </a:xfrm>
        </p:spPr>
        <p:txBody>
          <a:bodyPr>
            <a:noAutofit/>
          </a:bodyPr>
          <a:lstStyle/>
          <a:p>
            <a:r>
              <a:rPr lang="en-ZA" dirty="0"/>
              <a:t>NOV</a:t>
            </a:r>
          </a:p>
        </p:txBody>
      </p:sp>
      <p:sp>
        <p:nvSpPr>
          <p:cNvPr id="31" name="Text Placeholder 30">
            <a:extLst>
              <a:ext uri="{FF2B5EF4-FFF2-40B4-BE49-F238E27FC236}">
                <a16:creationId xmlns:a16="http://schemas.microsoft.com/office/drawing/2014/main" id="{1B52C010-5159-4F61-821F-E73647E7C066}"/>
              </a:ext>
            </a:extLst>
          </p:cNvPr>
          <p:cNvSpPr>
            <a:spLocks noGrp="1"/>
          </p:cNvSpPr>
          <p:nvPr>
            <p:ph type="body" sz="quarter" idx="58"/>
          </p:nvPr>
        </p:nvSpPr>
        <p:spPr>
          <a:xfrm>
            <a:off x="10634472" y="4357456"/>
            <a:ext cx="640080" cy="201776"/>
          </a:xfrm>
        </p:spPr>
        <p:txBody>
          <a:bodyPr>
            <a:noAutofit/>
          </a:bodyPr>
          <a:lstStyle/>
          <a:p>
            <a:r>
              <a:rPr lang="en-ZA" dirty="0"/>
              <a:t>DEC</a:t>
            </a:r>
          </a:p>
        </p:txBody>
      </p:sp>
      <p:cxnSp>
        <p:nvCxnSpPr>
          <p:cNvPr id="140" name="Straight Connector 139">
            <a:extLst>
              <a:ext uri="{FF2B5EF4-FFF2-40B4-BE49-F238E27FC236}">
                <a16:creationId xmlns:a16="http://schemas.microsoft.com/office/drawing/2014/main" id="{12D5F1D5-E2E9-49DD-8D91-4398296FAC09}"/>
              </a:ext>
              <a:ext uri="{C183D7F6-B498-43B3-948B-1728B52AA6E4}">
                <adec:decorative xmlns:adec="http://schemas.microsoft.com/office/drawing/2017/decorative" val="1"/>
              </a:ext>
            </a:extLst>
          </p:cNvPr>
          <p:cNvCxnSpPr>
            <a:cxnSpLocks/>
          </p:cNvCxnSpPr>
          <p:nvPr/>
        </p:nvCxnSpPr>
        <p:spPr>
          <a:xfrm>
            <a:off x="3076775" y="4722682"/>
            <a:ext cx="0" cy="27432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D7675303-0D1F-4522-B513-62246F6777DE}"/>
              </a:ext>
              <a:ext uri="{C183D7F6-B498-43B3-948B-1728B52AA6E4}">
                <adec:decorative xmlns:adec="http://schemas.microsoft.com/office/drawing/2017/decorative" val="1"/>
              </a:ext>
            </a:extLst>
          </p:cNvPr>
          <p:cNvCxnSpPr>
            <a:cxnSpLocks/>
          </p:cNvCxnSpPr>
          <p:nvPr/>
        </p:nvCxnSpPr>
        <p:spPr>
          <a:xfrm>
            <a:off x="7021953" y="4724657"/>
            <a:ext cx="0" cy="27432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5CDC1244-94F9-4369-9B79-DCF2E5A79506}"/>
              </a:ext>
              <a:ext uri="{C183D7F6-B498-43B3-948B-1728B52AA6E4}">
                <adec:decorative xmlns:adec="http://schemas.microsoft.com/office/drawing/2017/decorative" val="1"/>
              </a:ext>
            </a:extLst>
          </p:cNvPr>
          <p:cNvCxnSpPr>
            <a:cxnSpLocks/>
          </p:cNvCxnSpPr>
          <p:nvPr/>
        </p:nvCxnSpPr>
        <p:spPr>
          <a:xfrm>
            <a:off x="10954512" y="4724657"/>
            <a:ext cx="0" cy="27432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0" name="Text Placeholder 31">
            <a:extLst>
              <a:ext uri="{FF2B5EF4-FFF2-40B4-BE49-F238E27FC236}">
                <a16:creationId xmlns:a16="http://schemas.microsoft.com/office/drawing/2014/main" id="{0322F7C2-6007-4413-B0AC-012350267DE3}"/>
              </a:ext>
            </a:extLst>
          </p:cNvPr>
          <p:cNvSpPr txBox="1">
            <a:spLocks/>
          </p:cNvSpPr>
          <p:nvPr/>
        </p:nvSpPr>
        <p:spPr>
          <a:xfrm>
            <a:off x="2162375" y="5004966"/>
            <a:ext cx="1828800" cy="694944"/>
          </a:xfrm>
          <a:prstGeom prst="rect">
            <a:avLst/>
          </a:prstGeom>
          <a:noFill/>
          <a:ln w="25400">
            <a:solidFill>
              <a:schemeClr val="accent3"/>
            </a:solidFill>
          </a:ln>
        </p:spPr>
        <p:txBody>
          <a:bodyPr vert="horz" lIns="0" tIns="36000" rIns="0" bIns="0" rtlCol="0" anchor="t" anchorCtr="0">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ZA" sz="1200" dirty="0">
                <a:cs typeface="Calibri Light"/>
              </a:rPr>
              <a:t>Test with businesses</a:t>
            </a:r>
          </a:p>
        </p:txBody>
      </p:sp>
      <p:sp>
        <p:nvSpPr>
          <p:cNvPr id="126" name="Text Placeholder 32">
            <a:extLst>
              <a:ext uri="{FF2B5EF4-FFF2-40B4-BE49-F238E27FC236}">
                <a16:creationId xmlns:a16="http://schemas.microsoft.com/office/drawing/2014/main" id="{2C0D3F0C-99CF-4238-AAA4-C13CD4B2C416}"/>
              </a:ext>
            </a:extLst>
          </p:cNvPr>
          <p:cNvSpPr txBox="1">
            <a:spLocks/>
          </p:cNvSpPr>
          <p:nvPr/>
        </p:nvSpPr>
        <p:spPr>
          <a:xfrm>
            <a:off x="2211772" y="5437922"/>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100" dirty="0"/>
              <a:t>Feb 20XX</a:t>
            </a:r>
          </a:p>
        </p:txBody>
      </p:sp>
      <p:sp>
        <p:nvSpPr>
          <p:cNvPr id="42" name="Text Placeholder 31">
            <a:extLst>
              <a:ext uri="{FF2B5EF4-FFF2-40B4-BE49-F238E27FC236}">
                <a16:creationId xmlns:a16="http://schemas.microsoft.com/office/drawing/2014/main" id="{98DDA43F-34CF-4E57-97F0-535BCBD8A38F}"/>
              </a:ext>
            </a:extLst>
          </p:cNvPr>
          <p:cNvSpPr txBox="1">
            <a:spLocks/>
          </p:cNvSpPr>
          <p:nvPr/>
        </p:nvSpPr>
        <p:spPr>
          <a:xfrm>
            <a:off x="6107553" y="5001768"/>
            <a:ext cx="1828800" cy="694944"/>
          </a:xfrm>
          <a:prstGeom prst="rect">
            <a:avLst/>
          </a:prstGeom>
          <a:solidFill>
            <a:schemeClr val="accent2"/>
          </a:solidFill>
          <a:ln w="25400">
            <a:solidFill>
              <a:schemeClr val="accent2"/>
            </a:solidFill>
          </a:ln>
        </p:spPr>
        <p:txBody>
          <a:bodyPr vert="horz" lIns="0" tIns="3600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ZA" sz="1200" dirty="0">
                <a:solidFill>
                  <a:schemeClr val="bg1"/>
                </a:solidFill>
              </a:rPr>
              <a:t>Regional launch</a:t>
            </a:r>
          </a:p>
        </p:txBody>
      </p:sp>
      <p:sp>
        <p:nvSpPr>
          <p:cNvPr id="43" name="Text Placeholder 32">
            <a:extLst>
              <a:ext uri="{FF2B5EF4-FFF2-40B4-BE49-F238E27FC236}">
                <a16:creationId xmlns:a16="http://schemas.microsoft.com/office/drawing/2014/main" id="{A73003EF-6143-460A-9787-61DCD9FD999B}"/>
              </a:ext>
            </a:extLst>
          </p:cNvPr>
          <p:cNvSpPr txBox="1">
            <a:spLocks/>
          </p:cNvSpPr>
          <p:nvPr/>
        </p:nvSpPr>
        <p:spPr>
          <a:xfrm>
            <a:off x="6180038" y="5440680"/>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100" dirty="0">
                <a:solidFill>
                  <a:schemeClr val="bg1"/>
                </a:solidFill>
              </a:rPr>
              <a:t>July 20XX</a:t>
            </a:r>
          </a:p>
        </p:txBody>
      </p:sp>
      <p:sp>
        <p:nvSpPr>
          <p:cNvPr id="36" name="Text Placeholder 31">
            <a:extLst>
              <a:ext uri="{FF2B5EF4-FFF2-40B4-BE49-F238E27FC236}">
                <a16:creationId xmlns:a16="http://schemas.microsoft.com/office/drawing/2014/main" id="{FD461938-72FB-4E5D-80CD-DE5F3EE1D5AE}"/>
              </a:ext>
            </a:extLst>
          </p:cNvPr>
          <p:cNvSpPr txBox="1">
            <a:spLocks/>
          </p:cNvSpPr>
          <p:nvPr/>
        </p:nvSpPr>
        <p:spPr>
          <a:xfrm>
            <a:off x="9465664" y="5001768"/>
            <a:ext cx="1828800" cy="694944"/>
          </a:xfrm>
          <a:prstGeom prst="rect">
            <a:avLst/>
          </a:prstGeom>
          <a:noFill/>
          <a:ln w="25400">
            <a:solidFill>
              <a:schemeClr val="accent3"/>
            </a:solidFill>
          </a:ln>
        </p:spPr>
        <p:txBody>
          <a:bodyPr vert="horz" lIns="0" tIns="36000" rIns="0" bIns="0" rtlCol="0" anchor="t" anchorCtr="0">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ZA" sz="1200" dirty="0"/>
              <a:t>Deliver to consumers</a:t>
            </a:r>
          </a:p>
        </p:txBody>
      </p:sp>
      <p:sp>
        <p:nvSpPr>
          <p:cNvPr id="128" name="Text Placeholder 32">
            <a:extLst>
              <a:ext uri="{FF2B5EF4-FFF2-40B4-BE49-F238E27FC236}">
                <a16:creationId xmlns:a16="http://schemas.microsoft.com/office/drawing/2014/main" id="{45985B0E-D419-4BA2-BA87-799D71E9D775}"/>
              </a:ext>
            </a:extLst>
          </p:cNvPr>
          <p:cNvSpPr txBox="1">
            <a:spLocks/>
          </p:cNvSpPr>
          <p:nvPr/>
        </p:nvSpPr>
        <p:spPr>
          <a:xfrm>
            <a:off x="9573176" y="5440680"/>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100" dirty="0"/>
              <a:t>Dec 20XX</a:t>
            </a:r>
          </a:p>
        </p:txBody>
      </p:sp>
      <p:sp>
        <p:nvSpPr>
          <p:cNvPr id="3" name="Footer Placeholder 2">
            <a:extLst>
              <a:ext uri="{FF2B5EF4-FFF2-40B4-BE49-F238E27FC236}">
                <a16:creationId xmlns:a16="http://schemas.microsoft.com/office/drawing/2014/main" id="{BA35BD6B-402B-4987-9FCE-9A6924EE2F00}"/>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4" name="Slide Number Placeholder 3">
            <a:extLst>
              <a:ext uri="{FF2B5EF4-FFF2-40B4-BE49-F238E27FC236}">
                <a16:creationId xmlns:a16="http://schemas.microsoft.com/office/drawing/2014/main" id="{E259ECD5-0EAD-48D0-B30B-16305BC1062F}"/>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14</a:t>
            </a:fld>
            <a:endParaRPr lang="en-ZA" dirty="0"/>
          </a:p>
        </p:txBody>
      </p:sp>
    </p:spTree>
    <p:extLst>
      <p:ext uri="{BB962C8B-B14F-4D97-AF65-F5344CB8AC3E}">
        <p14:creationId xmlns:p14="http://schemas.microsoft.com/office/powerpoint/2010/main" val="829362705"/>
      </p:ext>
    </p:extLst>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p:txBody>
          <a:bodyPr/>
          <a:lstStyle/>
          <a:p>
            <a:r>
              <a:rPr lang="en-US" dirty="0"/>
              <a:t>FINANCIALS</a:t>
            </a:r>
          </a:p>
        </p:txBody>
      </p:sp>
      <p:graphicFrame>
        <p:nvGraphicFramePr>
          <p:cNvPr id="9" name="Table 9">
            <a:extLst>
              <a:ext uri="{FF2B5EF4-FFF2-40B4-BE49-F238E27FC236}">
                <a16:creationId xmlns:a16="http://schemas.microsoft.com/office/drawing/2014/main" id="{4FEE1642-B122-4C8C-812B-30F133EF6C27}"/>
              </a:ext>
            </a:extLst>
          </p:cNvPr>
          <p:cNvGraphicFramePr>
            <a:graphicFrameLocks noGrp="1"/>
          </p:cNvGraphicFramePr>
          <p:nvPr>
            <p:ph type="tbl" sz="quarter" idx="4294967295"/>
            <p:extLst>
              <p:ext uri="{D42A27DB-BD31-4B8C-83A1-F6EECF244321}">
                <p14:modId xmlns:p14="http://schemas.microsoft.com/office/powerpoint/2010/main" val="2473182411"/>
              </p:ext>
            </p:extLst>
          </p:nvPr>
        </p:nvGraphicFramePr>
        <p:xfrm>
          <a:off x="914400" y="1746494"/>
          <a:ext cx="10363200" cy="4537078"/>
        </p:xfrm>
        <a:graphic>
          <a:graphicData uri="http://schemas.openxmlformats.org/drawingml/2006/table">
            <a:tbl>
              <a:tblPr firstRow="1" bandRow="1">
                <a:tableStyleId>{F2DE63D5-997A-4646-A377-4702673A728D}</a:tableStyleId>
              </a:tblPr>
              <a:tblGrid>
                <a:gridCol w="2698438">
                  <a:extLst>
                    <a:ext uri="{9D8B030D-6E8A-4147-A177-3AD203B41FA5}">
                      <a16:colId xmlns:a16="http://schemas.microsoft.com/office/drawing/2014/main" val="3446012419"/>
                    </a:ext>
                  </a:extLst>
                </a:gridCol>
                <a:gridCol w="1446842">
                  <a:extLst>
                    <a:ext uri="{9D8B030D-6E8A-4147-A177-3AD203B41FA5}">
                      <a16:colId xmlns:a16="http://schemas.microsoft.com/office/drawing/2014/main" val="4052646397"/>
                    </a:ext>
                  </a:extLst>
                </a:gridCol>
                <a:gridCol w="2072640">
                  <a:extLst>
                    <a:ext uri="{9D8B030D-6E8A-4147-A177-3AD203B41FA5}">
                      <a16:colId xmlns:a16="http://schemas.microsoft.com/office/drawing/2014/main" val="1935352797"/>
                    </a:ext>
                  </a:extLst>
                </a:gridCol>
                <a:gridCol w="2072640">
                  <a:extLst>
                    <a:ext uri="{9D8B030D-6E8A-4147-A177-3AD203B41FA5}">
                      <a16:colId xmlns:a16="http://schemas.microsoft.com/office/drawing/2014/main" val="1218263486"/>
                    </a:ext>
                  </a:extLst>
                </a:gridCol>
                <a:gridCol w="2072640">
                  <a:extLst>
                    <a:ext uri="{9D8B030D-6E8A-4147-A177-3AD203B41FA5}">
                      <a16:colId xmlns:a16="http://schemas.microsoft.com/office/drawing/2014/main" val="3235153012"/>
                    </a:ext>
                  </a:extLst>
                </a:gridCol>
              </a:tblGrid>
              <a:tr h="349006">
                <a:tc>
                  <a:txBody>
                    <a:bodyPr/>
                    <a:lstStyle/>
                    <a:p>
                      <a:pPr algn="l" fontAlgn="b"/>
                      <a:endParaRPr lang="en-US" sz="1400" b="0" i="0" u="none" strike="noStrike" dirty="0">
                        <a:solidFill>
                          <a:schemeClr val="bg1"/>
                        </a:solidFill>
                        <a:effectLst/>
                        <a:latin typeface="+mn-lt"/>
                      </a:endParaRPr>
                    </a:p>
                  </a:txBody>
                  <a:tcPr marL="288000" anchor="b"/>
                </a:tc>
                <a:tc>
                  <a:txBody>
                    <a:bodyPr/>
                    <a:lstStyle/>
                    <a:p>
                      <a:pPr algn="r" fontAlgn="b"/>
                      <a:r>
                        <a:rPr lang="en-US" sz="1400" b="1" u="none" strike="noStrike" dirty="0">
                          <a:solidFill>
                            <a:schemeClr val="bg1"/>
                          </a:solidFill>
                          <a:effectLst/>
                        </a:rPr>
                        <a:t>Year 1</a:t>
                      </a:r>
                      <a:endParaRPr lang="en-US" sz="1400" b="1" i="0" u="none" strike="noStrike" dirty="0">
                        <a:solidFill>
                          <a:schemeClr val="bg1"/>
                        </a:solidFill>
                        <a:effectLst/>
                        <a:latin typeface="+mn-lt"/>
                      </a:endParaRPr>
                    </a:p>
                  </a:txBody>
                  <a:tcPr anchor="ctr"/>
                </a:tc>
                <a:tc>
                  <a:txBody>
                    <a:bodyPr/>
                    <a:lstStyle/>
                    <a:p>
                      <a:pPr algn="r" fontAlgn="b"/>
                      <a:r>
                        <a:rPr lang="en-US" sz="1400" b="1" u="none" strike="noStrike" dirty="0">
                          <a:solidFill>
                            <a:schemeClr val="bg1"/>
                          </a:solidFill>
                          <a:effectLst/>
                        </a:rPr>
                        <a:t>Year 2</a:t>
                      </a:r>
                      <a:endParaRPr lang="en-US" sz="1400" b="1" i="0" u="none" strike="noStrike" dirty="0">
                        <a:solidFill>
                          <a:schemeClr val="bg1"/>
                        </a:solidFill>
                        <a:effectLst/>
                        <a:latin typeface="+mn-lt"/>
                      </a:endParaRPr>
                    </a:p>
                  </a:txBody>
                  <a:tcPr anchor="ctr"/>
                </a:tc>
                <a:tc>
                  <a:txBody>
                    <a:bodyPr/>
                    <a:lstStyle/>
                    <a:p>
                      <a:pPr algn="r" fontAlgn="b"/>
                      <a:r>
                        <a:rPr lang="en-US" sz="1400" b="1" u="none" strike="noStrike" dirty="0">
                          <a:solidFill>
                            <a:schemeClr val="bg1"/>
                          </a:solidFill>
                          <a:effectLst/>
                        </a:rPr>
                        <a:t>Year 3</a:t>
                      </a:r>
                      <a:endParaRPr lang="en-US" sz="1400" b="1" i="0" u="none" strike="noStrike" dirty="0">
                        <a:solidFill>
                          <a:schemeClr val="bg1"/>
                        </a:solidFill>
                        <a:effectLst/>
                        <a:latin typeface="+mn-lt"/>
                      </a:endParaRPr>
                    </a:p>
                  </a:txBody>
                  <a:tcPr anchor="ctr"/>
                </a:tc>
                <a:tc>
                  <a:txBody>
                    <a:bodyPr/>
                    <a:lstStyle/>
                    <a:p>
                      <a:pPr algn="r" fontAlgn="b"/>
                      <a:r>
                        <a:rPr lang="en-US" sz="1400" b="1" i="0" u="none" strike="noStrike" dirty="0">
                          <a:solidFill>
                            <a:schemeClr val="bg1"/>
                          </a:solidFill>
                          <a:effectLst/>
                          <a:latin typeface="+mn-lt"/>
                        </a:rPr>
                        <a:t>Percent of Total</a:t>
                      </a:r>
                    </a:p>
                  </a:txBody>
                  <a:tcPr anchor="ctr"/>
                </a:tc>
                <a:extLst>
                  <a:ext uri="{0D108BD9-81ED-4DB2-BD59-A6C34878D82A}">
                    <a16:rowId xmlns:a16="http://schemas.microsoft.com/office/drawing/2014/main" val="4140773105"/>
                  </a:ext>
                </a:extLst>
              </a:tr>
              <a:tr h="349006">
                <a:tc>
                  <a:txBody>
                    <a:bodyPr/>
                    <a:lstStyle/>
                    <a:p>
                      <a:pPr algn="l" fontAlgn="b"/>
                      <a:r>
                        <a:rPr lang="en-US" sz="1400" b="0" u="none" strike="noStrike" dirty="0">
                          <a:solidFill>
                            <a:schemeClr val="tx1"/>
                          </a:solidFill>
                          <a:effectLst/>
                        </a:rPr>
                        <a:t>Income</a:t>
                      </a:r>
                      <a:endParaRPr lang="en-US" sz="1400" b="0" i="0" u="none" strike="noStrike" dirty="0">
                        <a:solidFill>
                          <a:schemeClr val="tx1"/>
                        </a:solidFill>
                        <a:effectLst/>
                        <a:latin typeface="+mn-lt"/>
                      </a:endParaRPr>
                    </a:p>
                  </a:txBody>
                  <a:tcPr marL="288000" anchor="ctr"/>
                </a:tc>
                <a:tc>
                  <a:txBody>
                    <a:bodyPr/>
                    <a:lstStyle/>
                    <a:p>
                      <a:pPr algn="r" fontAlgn="b"/>
                      <a:endParaRPr lang="en-US" sz="1400" b="0" i="0" u="none" strike="noStrike" dirty="0">
                        <a:solidFill>
                          <a:schemeClr val="tx1"/>
                        </a:solidFill>
                        <a:effectLst/>
                        <a:latin typeface="+mn-lt"/>
                      </a:endParaRPr>
                    </a:p>
                  </a:txBody>
                  <a:tcPr anchor="ctr"/>
                </a:tc>
                <a:tc>
                  <a:txBody>
                    <a:bodyPr/>
                    <a:lstStyle/>
                    <a:p>
                      <a:pPr algn="r" fontAlgn="b"/>
                      <a:endParaRPr lang="en-US" sz="1400" b="0" i="0" u="none" strike="noStrike" dirty="0">
                        <a:solidFill>
                          <a:schemeClr val="tx1"/>
                        </a:solidFill>
                        <a:effectLst/>
                        <a:latin typeface="+mn-lt"/>
                      </a:endParaRPr>
                    </a:p>
                  </a:txBody>
                  <a:tcPr anchor="ctr"/>
                </a:tc>
                <a:tc>
                  <a:txBody>
                    <a:bodyPr/>
                    <a:lstStyle/>
                    <a:p>
                      <a:pPr algn="r" fontAlgn="b"/>
                      <a:endParaRPr lang="en-US" sz="1400" b="0" i="0" u="none" strike="noStrike" dirty="0">
                        <a:solidFill>
                          <a:schemeClr val="tx1"/>
                        </a:solidFill>
                        <a:effectLst/>
                        <a:latin typeface="+mn-lt"/>
                      </a:endParaRPr>
                    </a:p>
                  </a:txBody>
                  <a:tcPr anchor="ctr"/>
                </a:tc>
                <a:tc>
                  <a:txBody>
                    <a:bodyPr/>
                    <a:lstStyle/>
                    <a:p>
                      <a:pPr algn="r" fontAlgn="b"/>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4142911372"/>
                  </a:ext>
                </a:extLst>
              </a:tr>
              <a:tr h="349006">
                <a:tc>
                  <a:txBody>
                    <a:bodyPr/>
                    <a:lstStyle/>
                    <a:p>
                      <a:pPr lvl="1" algn="l" fontAlgn="b"/>
                      <a:r>
                        <a:rPr lang="en-US" sz="1400" b="0" u="none" strike="noStrike" dirty="0">
                          <a:solidFill>
                            <a:schemeClr val="tx1"/>
                          </a:solidFill>
                          <a:effectLst/>
                        </a:rPr>
                        <a:t>Users</a:t>
                      </a:r>
                      <a:endParaRPr lang="en-US" sz="1400" b="0" i="0" u="none" strike="noStrike" dirty="0">
                        <a:solidFill>
                          <a:schemeClr val="tx1"/>
                        </a:solidFill>
                        <a:effectLst/>
                        <a:latin typeface="+mn-lt"/>
                      </a:endParaRPr>
                    </a:p>
                  </a:txBody>
                  <a:tcPr marL="288000" anchor="ctr"/>
                </a:tc>
                <a:tc>
                  <a:txBody>
                    <a:bodyPr/>
                    <a:lstStyle/>
                    <a:p>
                      <a:pPr algn="r" fontAlgn="b"/>
                      <a:r>
                        <a:rPr lang="en-US" sz="1400" b="0" u="none" strike="noStrike" dirty="0">
                          <a:solidFill>
                            <a:schemeClr val="tx1"/>
                          </a:solidFill>
                          <a:effectLst/>
                        </a:rPr>
                        <a:t>50,000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400,000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1,600,000</a:t>
                      </a:r>
                      <a:endParaRPr lang="en-US" sz="1400" b="0" i="0" u="none" strike="noStrike" dirty="0">
                        <a:solidFill>
                          <a:schemeClr val="tx1"/>
                        </a:solidFill>
                        <a:effectLst/>
                        <a:latin typeface="+mn-lt"/>
                      </a:endParaRPr>
                    </a:p>
                  </a:txBody>
                  <a:tcPr anchor="ctr"/>
                </a:tc>
                <a:tc>
                  <a:txBody>
                    <a:bodyPr/>
                    <a:lstStyle/>
                    <a:p>
                      <a:pPr algn="r" fontAlgn="b"/>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1543393929"/>
                  </a:ext>
                </a:extLst>
              </a:tr>
              <a:tr h="349006">
                <a:tc>
                  <a:txBody>
                    <a:bodyPr/>
                    <a:lstStyle/>
                    <a:p>
                      <a:pPr lvl="1" algn="l" fontAlgn="b"/>
                      <a:r>
                        <a:rPr lang="en-US" sz="1400" b="0" u="none" strike="noStrike" dirty="0">
                          <a:solidFill>
                            <a:schemeClr val="tx1"/>
                          </a:solidFill>
                          <a:effectLst/>
                        </a:rPr>
                        <a:t>Sales</a:t>
                      </a:r>
                      <a:endParaRPr lang="en-US" sz="1400" b="0" i="0" u="none" strike="noStrike" dirty="0">
                        <a:solidFill>
                          <a:schemeClr val="tx1"/>
                        </a:solidFill>
                        <a:effectLst/>
                        <a:latin typeface="+mn-lt"/>
                      </a:endParaRPr>
                    </a:p>
                  </a:txBody>
                  <a:tcPr marL="288000" anchor="ctr"/>
                </a:tc>
                <a:tc>
                  <a:txBody>
                    <a:bodyPr/>
                    <a:lstStyle/>
                    <a:p>
                      <a:pPr algn="r" fontAlgn="b"/>
                      <a:r>
                        <a:rPr lang="en-US" sz="1400" b="0" u="none" strike="noStrike" dirty="0">
                          <a:solidFill>
                            <a:schemeClr val="tx1"/>
                          </a:solidFill>
                          <a:effectLst/>
                        </a:rPr>
                        <a:t>500,000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4,000,000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16,000,000</a:t>
                      </a:r>
                      <a:endParaRPr lang="en-US" sz="1400" b="0" i="0" u="none" strike="noStrike" dirty="0">
                        <a:solidFill>
                          <a:schemeClr val="tx1"/>
                        </a:solidFill>
                        <a:effectLst/>
                        <a:latin typeface="+mn-lt"/>
                      </a:endParaRPr>
                    </a:p>
                  </a:txBody>
                  <a:tcPr anchor="ctr"/>
                </a:tc>
                <a:tc>
                  <a:txBody>
                    <a:bodyPr/>
                    <a:lstStyle/>
                    <a:p>
                      <a:pPr algn="r" fontAlgn="b"/>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255711469"/>
                  </a:ext>
                </a:extLst>
              </a:tr>
              <a:tr h="349006">
                <a:tc>
                  <a:txBody>
                    <a:bodyPr/>
                    <a:lstStyle/>
                    <a:p>
                      <a:pPr lvl="1" algn="l" fontAlgn="b"/>
                      <a:r>
                        <a:rPr lang="en-US" sz="1400" b="0" u="none" strike="noStrike" dirty="0">
                          <a:solidFill>
                            <a:schemeClr val="tx1"/>
                          </a:solidFill>
                          <a:effectLst/>
                        </a:rPr>
                        <a:t>Average price per sale</a:t>
                      </a:r>
                      <a:endParaRPr lang="en-US" sz="1400" b="0" i="0" u="none" strike="noStrike" dirty="0">
                        <a:solidFill>
                          <a:schemeClr val="tx1"/>
                        </a:solidFill>
                        <a:effectLst/>
                        <a:latin typeface="+mn-lt"/>
                      </a:endParaRPr>
                    </a:p>
                  </a:txBody>
                  <a:tcPr marL="288000" anchor="ctr"/>
                </a:tc>
                <a:tc>
                  <a:txBody>
                    <a:bodyPr/>
                    <a:lstStyle/>
                    <a:p>
                      <a:pPr algn="r" fontAlgn="b"/>
                      <a:r>
                        <a:rPr lang="en-US" sz="1400" b="0" u="none" strike="noStrike" dirty="0">
                          <a:solidFill>
                            <a:schemeClr val="tx1"/>
                          </a:solidFill>
                          <a:effectLst/>
                        </a:rPr>
                        <a:t>75</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80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90</a:t>
                      </a:r>
                      <a:endParaRPr lang="en-US" sz="1400" b="0" i="0" u="none" strike="noStrike" dirty="0">
                        <a:solidFill>
                          <a:schemeClr val="tx1"/>
                        </a:solidFill>
                        <a:effectLst/>
                        <a:latin typeface="+mn-lt"/>
                      </a:endParaRPr>
                    </a:p>
                  </a:txBody>
                  <a:tcPr anchor="ctr"/>
                </a:tc>
                <a:tc>
                  <a:txBody>
                    <a:bodyPr/>
                    <a:lstStyle/>
                    <a:p>
                      <a:pPr algn="r" fontAlgn="b"/>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1498944196"/>
                  </a:ext>
                </a:extLst>
              </a:tr>
              <a:tr h="349006">
                <a:tc>
                  <a:txBody>
                    <a:bodyPr/>
                    <a:lstStyle/>
                    <a:p>
                      <a:pPr lvl="1" algn="l" fontAlgn="b"/>
                      <a:r>
                        <a:rPr lang="en-US" sz="1400" b="0" u="none" strike="noStrike" dirty="0">
                          <a:solidFill>
                            <a:schemeClr val="tx1"/>
                          </a:solidFill>
                          <a:effectLst/>
                        </a:rPr>
                        <a:t>Revenue @ 15%</a:t>
                      </a:r>
                      <a:endParaRPr lang="en-US" sz="1400" b="0" i="0" u="none" strike="noStrike" dirty="0">
                        <a:solidFill>
                          <a:schemeClr val="tx1"/>
                        </a:solidFill>
                        <a:effectLst/>
                        <a:latin typeface="+mn-lt"/>
                      </a:endParaRPr>
                    </a:p>
                  </a:txBody>
                  <a:tcPr marL="288000" anchor="ctr"/>
                </a:tc>
                <a:tc>
                  <a:txBody>
                    <a:bodyPr/>
                    <a:lstStyle/>
                    <a:p>
                      <a:pPr algn="r" fontAlgn="b"/>
                      <a:r>
                        <a:rPr lang="en-US" sz="1400" b="0" u="none" strike="noStrike" dirty="0">
                          <a:solidFill>
                            <a:schemeClr val="tx1"/>
                          </a:solidFill>
                          <a:effectLst/>
                        </a:rPr>
                        <a:t>5,625,000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48,000,000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216,000,000</a:t>
                      </a:r>
                      <a:endParaRPr lang="en-US" sz="1400" b="0" i="0" u="none" strike="noStrike" dirty="0">
                        <a:solidFill>
                          <a:schemeClr val="tx1"/>
                        </a:solidFill>
                        <a:effectLst/>
                        <a:latin typeface="+mn-lt"/>
                      </a:endParaRPr>
                    </a:p>
                  </a:txBody>
                  <a:tcPr anchor="ctr"/>
                </a:tc>
                <a:tc>
                  <a:txBody>
                    <a:bodyPr/>
                    <a:lstStyle/>
                    <a:p>
                      <a:pPr algn="r" fontAlgn="b"/>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2561606819"/>
                  </a:ext>
                </a:extLst>
              </a:tr>
              <a:tr h="349006">
                <a:tc>
                  <a:txBody>
                    <a:bodyPr/>
                    <a:lstStyle/>
                    <a:p>
                      <a:pPr algn="l" fontAlgn="b"/>
                      <a:r>
                        <a:rPr lang="en-US" sz="1400" b="1" u="none" strike="noStrike" dirty="0">
                          <a:solidFill>
                            <a:schemeClr val="tx1"/>
                          </a:solidFill>
                          <a:effectLst/>
                        </a:rPr>
                        <a:t>Gross profit</a:t>
                      </a:r>
                      <a:endParaRPr lang="en-US" sz="1400" b="1" i="0" u="none" strike="noStrike" dirty="0">
                        <a:solidFill>
                          <a:schemeClr val="tx1"/>
                        </a:solidFill>
                        <a:effectLst/>
                        <a:latin typeface="+mn-lt"/>
                      </a:endParaRPr>
                    </a:p>
                  </a:txBody>
                  <a:tcPr marL="288000" anchor="ctr"/>
                </a:tc>
                <a:tc>
                  <a:txBody>
                    <a:bodyPr/>
                    <a:lstStyle/>
                    <a:p>
                      <a:pPr algn="r" fontAlgn="b"/>
                      <a:r>
                        <a:rPr lang="en-US" sz="1400" b="1" u="none" strike="noStrike" dirty="0">
                          <a:solidFill>
                            <a:schemeClr val="tx1"/>
                          </a:solidFill>
                          <a:effectLst/>
                        </a:rPr>
                        <a:t>5,625,000</a:t>
                      </a:r>
                      <a:endParaRPr lang="en-US" sz="1400" b="1" i="0" u="none" strike="noStrike" dirty="0">
                        <a:solidFill>
                          <a:schemeClr val="tx1"/>
                        </a:solidFill>
                        <a:effectLst/>
                        <a:latin typeface="+mn-lt"/>
                      </a:endParaRPr>
                    </a:p>
                  </a:txBody>
                  <a:tcPr anchor="ctr"/>
                </a:tc>
                <a:tc>
                  <a:txBody>
                    <a:bodyPr/>
                    <a:lstStyle/>
                    <a:p>
                      <a:pPr algn="r" fontAlgn="b"/>
                      <a:r>
                        <a:rPr lang="en-US" sz="1400" b="1" u="none" strike="noStrike" dirty="0">
                          <a:solidFill>
                            <a:schemeClr val="tx1"/>
                          </a:solidFill>
                          <a:effectLst/>
                        </a:rPr>
                        <a:t>48,000,000</a:t>
                      </a:r>
                      <a:endParaRPr lang="en-US" sz="1400" b="1" i="0" u="none" strike="noStrike" dirty="0">
                        <a:solidFill>
                          <a:schemeClr val="tx1"/>
                        </a:solidFill>
                        <a:effectLst/>
                        <a:latin typeface="+mn-lt"/>
                      </a:endParaRPr>
                    </a:p>
                  </a:txBody>
                  <a:tcPr anchor="ctr"/>
                </a:tc>
                <a:tc>
                  <a:txBody>
                    <a:bodyPr/>
                    <a:lstStyle/>
                    <a:p>
                      <a:pPr algn="r" fontAlgn="b"/>
                      <a:r>
                        <a:rPr lang="en-US" sz="1400" b="1" u="none" strike="noStrike" dirty="0">
                          <a:solidFill>
                            <a:schemeClr val="tx1"/>
                          </a:solidFill>
                          <a:effectLst/>
                        </a:rPr>
                        <a:t>216,000,000</a:t>
                      </a:r>
                      <a:endParaRPr lang="en-US" sz="1400" b="1" i="0" u="none" strike="noStrike" dirty="0">
                        <a:solidFill>
                          <a:schemeClr val="tx1"/>
                        </a:solidFill>
                        <a:effectLst/>
                        <a:latin typeface="+mn-lt"/>
                      </a:endParaRPr>
                    </a:p>
                  </a:txBody>
                  <a:tcPr anchor="ctr"/>
                </a:tc>
                <a:tc>
                  <a:txBody>
                    <a:bodyPr/>
                    <a:lstStyle/>
                    <a:p>
                      <a:pPr algn="r" fontAlgn="b"/>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365120011"/>
                  </a:ext>
                </a:extLst>
              </a:tr>
              <a:tr h="349006">
                <a:tc>
                  <a:txBody>
                    <a:bodyPr/>
                    <a:lstStyle/>
                    <a:p>
                      <a:pPr algn="l" fontAlgn="b"/>
                      <a:r>
                        <a:rPr lang="en-US" sz="1400" b="0" u="none" strike="noStrike" dirty="0">
                          <a:solidFill>
                            <a:schemeClr val="tx1"/>
                          </a:solidFill>
                          <a:effectLst/>
                        </a:rPr>
                        <a:t>Expenses</a:t>
                      </a:r>
                      <a:endParaRPr lang="en-US" sz="1400" b="0" i="0" u="none" strike="noStrike" dirty="0">
                        <a:solidFill>
                          <a:schemeClr val="tx1"/>
                        </a:solidFill>
                        <a:effectLst/>
                        <a:latin typeface="+mn-lt"/>
                      </a:endParaRPr>
                    </a:p>
                  </a:txBody>
                  <a:tcPr marL="288000" anchor="ctr"/>
                </a:tc>
                <a:tc>
                  <a:txBody>
                    <a:bodyPr/>
                    <a:lstStyle/>
                    <a:p>
                      <a:pPr algn="l" fontAlgn="b"/>
                      <a:endParaRPr lang="en-US" sz="1400" b="0" i="0" u="none" strike="noStrike" dirty="0">
                        <a:solidFill>
                          <a:schemeClr val="tx1"/>
                        </a:solidFill>
                        <a:effectLst/>
                        <a:latin typeface="+mn-lt"/>
                      </a:endParaRPr>
                    </a:p>
                  </a:txBody>
                  <a:tcPr anchor="ctr"/>
                </a:tc>
                <a:tc>
                  <a:txBody>
                    <a:bodyPr/>
                    <a:lstStyle/>
                    <a:p>
                      <a:pPr algn="l" fontAlgn="b"/>
                      <a:endParaRPr lang="en-US" sz="1400" b="0" i="0" u="none" strike="noStrike" dirty="0">
                        <a:solidFill>
                          <a:schemeClr val="tx1"/>
                        </a:solidFill>
                        <a:effectLst/>
                        <a:latin typeface="+mn-lt"/>
                      </a:endParaRPr>
                    </a:p>
                  </a:txBody>
                  <a:tcPr anchor="ctr"/>
                </a:tc>
                <a:tc>
                  <a:txBody>
                    <a:bodyPr/>
                    <a:lstStyle/>
                    <a:p>
                      <a:pPr algn="l" fontAlgn="b"/>
                      <a:endParaRPr lang="en-US" sz="1400" b="0" i="0" u="none" strike="noStrike" dirty="0">
                        <a:solidFill>
                          <a:schemeClr val="tx1"/>
                        </a:solidFill>
                        <a:effectLst/>
                        <a:latin typeface="+mn-lt"/>
                      </a:endParaRPr>
                    </a:p>
                  </a:txBody>
                  <a:tcPr anchor="ctr"/>
                </a:tc>
                <a:tc>
                  <a:txBody>
                    <a:bodyPr/>
                    <a:lstStyle/>
                    <a:p>
                      <a:pPr algn="l" fontAlgn="b"/>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4241422160"/>
                  </a:ext>
                </a:extLst>
              </a:tr>
              <a:tr h="349006">
                <a:tc>
                  <a:txBody>
                    <a:bodyPr/>
                    <a:lstStyle/>
                    <a:p>
                      <a:pPr marL="457200" lvl="1" indent="0" algn="l" fontAlgn="b">
                        <a:buFont typeface="Arial" panose="020B0604020202020204" pitchFamily="34" charset="0"/>
                        <a:buNone/>
                      </a:pPr>
                      <a:r>
                        <a:rPr lang="en-US" sz="1400" b="0" u="none" strike="noStrike" dirty="0">
                          <a:solidFill>
                            <a:schemeClr val="tx1"/>
                          </a:solidFill>
                          <a:effectLst/>
                        </a:rPr>
                        <a:t>Sales &amp; marketing</a:t>
                      </a:r>
                      <a:endParaRPr lang="en-US" sz="1400" b="0" i="0" u="none" strike="noStrike" dirty="0">
                        <a:solidFill>
                          <a:schemeClr val="tx1"/>
                        </a:solidFill>
                        <a:effectLst/>
                        <a:latin typeface="+mn-lt"/>
                      </a:endParaRPr>
                    </a:p>
                  </a:txBody>
                  <a:tcPr marL="288000" anchor="ctr"/>
                </a:tc>
                <a:tc>
                  <a:txBody>
                    <a:bodyPr/>
                    <a:lstStyle/>
                    <a:p>
                      <a:pPr algn="r" fontAlgn="b"/>
                      <a:r>
                        <a:rPr lang="en-US" sz="1400" b="0" u="none" strike="noStrike" dirty="0">
                          <a:solidFill>
                            <a:schemeClr val="tx1"/>
                          </a:solidFill>
                          <a:effectLst/>
                        </a:rPr>
                        <a:t>5,062,500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38,400,000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151,200,000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70%</a:t>
                      </a:r>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2662407092"/>
                  </a:ext>
                </a:extLst>
              </a:tr>
              <a:tr h="349006">
                <a:tc>
                  <a:txBody>
                    <a:bodyPr/>
                    <a:lstStyle/>
                    <a:p>
                      <a:pPr marL="457200" lvl="1" indent="0" algn="l" fontAlgn="b">
                        <a:buFont typeface="Arial" panose="020B0604020202020204" pitchFamily="34" charset="0"/>
                        <a:buNone/>
                      </a:pPr>
                      <a:r>
                        <a:rPr lang="en-US" sz="1400" b="0" u="none" strike="noStrike" dirty="0">
                          <a:solidFill>
                            <a:schemeClr val="tx1"/>
                          </a:solidFill>
                          <a:effectLst/>
                        </a:rPr>
                        <a:t>Customer service</a:t>
                      </a:r>
                      <a:endParaRPr lang="en-US" sz="1400" b="0" i="0" u="none" strike="noStrike" dirty="0">
                        <a:solidFill>
                          <a:schemeClr val="tx1"/>
                        </a:solidFill>
                        <a:effectLst/>
                        <a:latin typeface="+mn-lt"/>
                      </a:endParaRPr>
                    </a:p>
                  </a:txBody>
                  <a:tcPr marL="288000" anchor="ctr"/>
                </a:tc>
                <a:tc>
                  <a:txBody>
                    <a:bodyPr/>
                    <a:lstStyle/>
                    <a:p>
                      <a:pPr algn="r" fontAlgn="b"/>
                      <a:r>
                        <a:rPr lang="en-US" sz="1400" b="0" u="none" strike="noStrike" dirty="0">
                          <a:solidFill>
                            <a:schemeClr val="tx1"/>
                          </a:solidFill>
                          <a:effectLst/>
                        </a:rPr>
                        <a:t>1,687,500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9,600,000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21,600,000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10%</a:t>
                      </a:r>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1806368409"/>
                  </a:ext>
                </a:extLst>
              </a:tr>
              <a:tr h="349006">
                <a:tc>
                  <a:txBody>
                    <a:bodyPr/>
                    <a:lstStyle/>
                    <a:p>
                      <a:pPr marL="457200" lvl="1" indent="0" algn="l" fontAlgn="b">
                        <a:buFont typeface="Arial" panose="020B0604020202020204" pitchFamily="34" charset="0"/>
                        <a:buNone/>
                      </a:pPr>
                      <a:r>
                        <a:rPr lang="en-US" sz="1400" b="0" u="none" strike="noStrike" dirty="0">
                          <a:solidFill>
                            <a:schemeClr val="tx1"/>
                          </a:solidFill>
                          <a:effectLst/>
                        </a:rPr>
                        <a:t>Product development</a:t>
                      </a:r>
                      <a:endParaRPr lang="en-US" sz="1400" b="0" i="0" u="none" strike="noStrike" dirty="0">
                        <a:solidFill>
                          <a:schemeClr val="tx1"/>
                        </a:solidFill>
                        <a:effectLst/>
                        <a:latin typeface="+mn-lt"/>
                      </a:endParaRPr>
                    </a:p>
                  </a:txBody>
                  <a:tcPr marL="288000" anchor="ctr"/>
                </a:tc>
                <a:tc>
                  <a:txBody>
                    <a:bodyPr/>
                    <a:lstStyle/>
                    <a:p>
                      <a:pPr algn="r" fontAlgn="b"/>
                      <a:r>
                        <a:rPr lang="en-US" sz="1400" b="0" u="none" strike="noStrike" dirty="0">
                          <a:solidFill>
                            <a:schemeClr val="tx1"/>
                          </a:solidFill>
                          <a:effectLst/>
                        </a:rPr>
                        <a:t>562,500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2,400,000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10,800,000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5%</a:t>
                      </a:r>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879688327"/>
                  </a:ext>
                </a:extLst>
              </a:tr>
              <a:tr h="349006">
                <a:tc>
                  <a:txBody>
                    <a:bodyPr/>
                    <a:lstStyle/>
                    <a:p>
                      <a:pPr marL="457200" lvl="1" indent="0" algn="l" fontAlgn="b">
                        <a:buFont typeface="Arial" panose="020B0604020202020204" pitchFamily="34" charset="0"/>
                        <a:buNone/>
                      </a:pPr>
                      <a:r>
                        <a:rPr lang="en-US" sz="1400" b="0" u="none" strike="noStrike" dirty="0">
                          <a:solidFill>
                            <a:schemeClr val="tx1"/>
                          </a:solidFill>
                          <a:effectLst/>
                        </a:rPr>
                        <a:t>Research</a:t>
                      </a:r>
                      <a:endParaRPr lang="en-US" sz="1400" b="0" i="0" u="none" strike="noStrike" dirty="0">
                        <a:solidFill>
                          <a:schemeClr val="tx1"/>
                        </a:solidFill>
                        <a:effectLst/>
                        <a:latin typeface="+mn-lt"/>
                      </a:endParaRPr>
                    </a:p>
                  </a:txBody>
                  <a:tcPr marL="288000" anchor="ctr"/>
                </a:tc>
                <a:tc>
                  <a:txBody>
                    <a:bodyPr/>
                    <a:lstStyle/>
                    <a:p>
                      <a:pPr algn="r" fontAlgn="b"/>
                      <a:r>
                        <a:rPr lang="en-US" sz="1400" b="0" u="none" strike="noStrike" dirty="0">
                          <a:solidFill>
                            <a:schemeClr val="tx1"/>
                          </a:solidFill>
                          <a:effectLst/>
                        </a:rPr>
                        <a:t>281,250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2,400,000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4,320,000</a:t>
                      </a:r>
                      <a:endParaRPr lang="en-US" sz="1400" b="0" i="0" u="none" strike="noStrike" dirty="0">
                        <a:solidFill>
                          <a:schemeClr val="tx1"/>
                        </a:solidFill>
                        <a:effectLst/>
                        <a:latin typeface="+mn-lt"/>
                      </a:endParaRPr>
                    </a:p>
                  </a:txBody>
                  <a:tcPr anchor="ctr"/>
                </a:tc>
                <a:tc>
                  <a:txBody>
                    <a:bodyPr/>
                    <a:lstStyle/>
                    <a:p>
                      <a:pPr algn="r" fontAlgn="b"/>
                      <a:r>
                        <a:rPr lang="en-US" sz="1400" b="0" u="none" strike="noStrike" dirty="0">
                          <a:solidFill>
                            <a:schemeClr val="tx1"/>
                          </a:solidFill>
                          <a:effectLst/>
                        </a:rPr>
                        <a:t>2%</a:t>
                      </a:r>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1613433075"/>
                  </a:ext>
                </a:extLst>
              </a:tr>
              <a:tr h="349006">
                <a:tc>
                  <a:txBody>
                    <a:bodyPr/>
                    <a:lstStyle/>
                    <a:p>
                      <a:pPr algn="l" fontAlgn="b"/>
                      <a:r>
                        <a:rPr lang="en-US" sz="1400" b="1" u="none" strike="noStrike" dirty="0">
                          <a:solidFill>
                            <a:schemeClr val="tx1"/>
                          </a:solidFill>
                          <a:effectLst/>
                        </a:rPr>
                        <a:t>Total expenses</a:t>
                      </a:r>
                      <a:endParaRPr lang="en-US" sz="1400" b="1" i="0" u="none" strike="noStrike" dirty="0">
                        <a:solidFill>
                          <a:schemeClr val="tx1"/>
                        </a:solidFill>
                        <a:effectLst/>
                        <a:latin typeface="+mn-lt"/>
                      </a:endParaRPr>
                    </a:p>
                  </a:txBody>
                  <a:tcPr marL="288000" anchor="ctr"/>
                </a:tc>
                <a:tc>
                  <a:txBody>
                    <a:bodyPr/>
                    <a:lstStyle/>
                    <a:p>
                      <a:pPr algn="r" fontAlgn="b"/>
                      <a:r>
                        <a:rPr lang="en-US" sz="1400" b="1" u="none" strike="noStrike" dirty="0">
                          <a:solidFill>
                            <a:schemeClr val="tx1"/>
                          </a:solidFill>
                          <a:effectLst/>
                        </a:rPr>
                        <a:t>7,593,750</a:t>
                      </a:r>
                      <a:endParaRPr lang="en-US" sz="1400" b="1" i="0" u="none" strike="noStrike" dirty="0">
                        <a:solidFill>
                          <a:schemeClr val="tx1"/>
                        </a:solidFill>
                        <a:effectLst/>
                        <a:latin typeface="+mn-lt"/>
                      </a:endParaRPr>
                    </a:p>
                  </a:txBody>
                  <a:tcPr anchor="ctr"/>
                </a:tc>
                <a:tc>
                  <a:txBody>
                    <a:bodyPr/>
                    <a:lstStyle/>
                    <a:p>
                      <a:pPr algn="r" fontAlgn="b"/>
                      <a:r>
                        <a:rPr lang="en-US" sz="1400" b="1" u="none" strike="noStrike" dirty="0">
                          <a:solidFill>
                            <a:schemeClr val="tx1"/>
                          </a:solidFill>
                          <a:effectLst/>
                        </a:rPr>
                        <a:t>52,800,000</a:t>
                      </a:r>
                      <a:endParaRPr lang="en-US" sz="1400" b="1" i="0" u="none" strike="noStrike" dirty="0">
                        <a:solidFill>
                          <a:schemeClr val="tx1"/>
                        </a:solidFill>
                        <a:effectLst/>
                        <a:latin typeface="+mn-lt"/>
                      </a:endParaRPr>
                    </a:p>
                  </a:txBody>
                  <a:tcPr anchor="ctr"/>
                </a:tc>
                <a:tc>
                  <a:txBody>
                    <a:bodyPr/>
                    <a:lstStyle/>
                    <a:p>
                      <a:pPr algn="r" fontAlgn="b"/>
                      <a:r>
                        <a:rPr lang="en-US" sz="1400" b="1" u="none" strike="noStrike" dirty="0">
                          <a:solidFill>
                            <a:schemeClr val="tx1"/>
                          </a:solidFill>
                          <a:effectLst/>
                        </a:rPr>
                        <a:t>187,920,000</a:t>
                      </a:r>
                      <a:endParaRPr lang="en-US" sz="1400" b="1" i="0" u="none" strike="noStrike" dirty="0">
                        <a:solidFill>
                          <a:schemeClr val="tx1"/>
                        </a:solidFill>
                        <a:effectLst/>
                        <a:latin typeface="+mn-lt"/>
                      </a:endParaRPr>
                    </a:p>
                  </a:txBody>
                  <a:tcPr anchor="ctr"/>
                </a:tc>
                <a:tc>
                  <a:txBody>
                    <a:bodyPr/>
                    <a:lstStyle/>
                    <a:p>
                      <a:pPr algn="l" fontAlgn="b"/>
                      <a:endParaRPr lang="en-US" sz="1400" b="0" i="0" u="none" strike="noStrike" dirty="0">
                        <a:solidFill>
                          <a:schemeClr val="tx1"/>
                        </a:solidFill>
                        <a:effectLst/>
                        <a:latin typeface="+mn-lt"/>
                      </a:endParaRPr>
                    </a:p>
                  </a:txBody>
                  <a:tcPr marR="320040" anchor="ctr"/>
                </a:tc>
                <a:extLst>
                  <a:ext uri="{0D108BD9-81ED-4DB2-BD59-A6C34878D82A}">
                    <a16:rowId xmlns:a16="http://schemas.microsoft.com/office/drawing/2014/main" val="2301145645"/>
                  </a:ext>
                </a:extLst>
              </a:tr>
            </a:tbl>
          </a:graphicData>
        </a:graphic>
      </p:graphicFrame>
      <p:sp>
        <p:nvSpPr>
          <p:cNvPr id="5" name="Footer Placeholder 4">
            <a:extLst>
              <a:ext uri="{FF2B5EF4-FFF2-40B4-BE49-F238E27FC236}">
                <a16:creationId xmlns:a16="http://schemas.microsoft.com/office/drawing/2014/main" id="{E04DB081-B60F-4DC1-A168-C1FA616A707A}"/>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5D81667E-28E3-4197-9F43-0F8C3650590A}"/>
              </a:ext>
            </a:extLst>
          </p:cNvPr>
          <p:cNvSpPr>
            <a:spLocks noGrp="1"/>
          </p:cNvSpPr>
          <p:nvPr>
            <p:ph type="sldNum" sz="quarter" idx="12"/>
          </p:nvPr>
        </p:nvSpPr>
        <p:spPr/>
        <p:txBody>
          <a:bodyPr/>
          <a:lstStyle/>
          <a:p>
            <a:fld id="{B5CEABB6-07DC-46E8-9B57-56EC44A396E5}" type="slidenum">
              <a:rPr lang="en-US" smtClean="0"/>
              <a:t>15</a:t>
            </a:fld>
            <a:endParaRPr lang="en-US" dirty="0"/>
          </a:p>
        </p:txBody>
      </p:sp>
    </p:spTree>
    <p:extLst>
      <p:ext uri="{BB962C8B-B14F-4D97-AF65-F5344CB8AC3E}">
        <p14:creationId xmlns:p14="http://schemas.microsoft.com/office/powerpoint/2010/main" val="2949032399"/>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le 42">
            <a:extLst>
              <a:ext uri="{FF2B5EF4-FFF2-40B4-BE49-F238E27FC236}">
                <a16:creationId xmlns:a16="http://schemas.microsoft.com/office/drawing/2014/main" id="{82D36010-C86D-4E36-B6CF-A9BDD3472537}"/>
              </a:ext>
            </a:extLst>
          </p:cNvPr>
          <p:cNvSpPr>
            <a:spLocks noGrp="1"/>
          </p:cNvSpPr>
          <p:nvPr>
            <p:ph type="title"/>
          </p:nvPr>
        </p:nvSpPr>
        <p:spPr>
          <a:xfrm>
            <a:off x="838200" y="365125"/>
            <a:ext cx="10515600" cy="1325563"/>
          </a:xfrm>
        </p:spPr>
        <p:txBody>
          <a:bodyPr/>
          <a:lstStyle/>
          <a:p>
            <a:r>
              <a:rPr lang="en-US" dirty="0"/>
              <a:t>MEET THE TEAM</a:t>
            </a:r>
          </a:p>
        </p:txBody>
      </p:sp>
      <p:pic>
        <p:nvPicPr>
          <p:cNvPr id="24" name="Picture Placeholder 23" descr="team member">
            <a:extLst>
              <a:ext uri="{FF2B5EF4-FFF2-40B4-BE49-F238E27FC236}">
                <a16:creationId xmlns:a16="http://schemas.microsoft.com/office/drawing/2014/main" id="{B269982C-B5A5-4ABE-9867-F064D76158C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914400" y="2047875"/>
            <a:ext cx="2103438" cy="2913063"/>
          </a:xfrm>
        </p:spPr>
      </p:pic>
      <p:sp>
        <p:nvSpPr>
          <p:cNvPr id="4" name="Text Placeholder 3">
            <a:extLst>
              <a:ext uri="{FF2B5EF4-FFF2-40B4-BE49-F238E27FC236}">
                <a16:creationId xmlns:a16="http://schemas.microsoft.com/office/drawing/2014/main" id="{3D4B2ADA-BF4A-429D-9AAB-0A79EC551FFA}"/>
              </a:ext>
            </a:extLst>
          </p:cNvPr>
          <p:cNvSpPr>
            <a:spLocks noGrp="1"/>
          </p:cNvSpPr>
          <p:nvPr>
            <p:ph type="body" sz="quarter" idx="14"/>
          </p:nvPr>
        </p:nvSpPr>
        <p:spPr>
          <a:xfrm>
            <a:off x="911352" y="5257800"/>
            <a:ext cx="2103120" cy="274320"/>
          </a:xfrm>
        </p:spPr>
        <p:txBody>
          <a:bodyPr/>
          <a:lstStyle/>
          <a:p>
            <a:r>
              <a:rPr lang="en-US" dirty="0"/>
              <a:t>Takuma Hayashi</a:t>
            </a:r>
          </a:p>
        </p:txBody>
      </p:sp>
      <p:sp>
        <p:nvSpPr>
          <p:cNvPr id="5" name="Text Placeholder 4">
            <a:extLst>
              <a:ext uri="{FF2B5EF4-FFF2-40B4-BE49-F238E27FC236}">
                <a16:creationId xmlns:a16="http://schemas.microsoft.com/office/drawing/2014/main" id="{FB6BA764-9AA1-4357-AA4E-466CAC812933}"/>
              </a:ext>
            </a:extLst>
          </p:cNvPr>
          <p:cNvSpPr>
            <a:spLocks noGrp="1"/>
          </p:cNvSpPr>
          <p:nvPr>
            <p:ph type="body" sz="quarter" idx="15"/>
          </p:nvPr>
        </p:nvSpPr>
        <p:spPr>
          <a:xfrm>
            <a:off x="911352" y="5551170"/>
            <a:ext cx="2103120" cy="365760"/>
          </a:xfrm>
        </p:spPr>
        <p:txBody>
          <a:bodyPr/>
          <a:lstStyle/>
          <a:p>
            <a:r>
              <a:rPr lang="en-US" dirty="0"/>
              <a:t>President</a:t>
            </a:r>
          </a:p>
        </p:txBody>
      </p:sp>
      <p:pic>
        <p:nvPicPr>
          <p:cNvPr id="30" name="Picture Placeholder 29" descr="team member&#10;">
            <a:extLst>
              <a:ext uri="{FF2B5EF4-FFF2-40B4-BE49-F238E27FC236}">
                <a16:creationId xmlns:a16="http://schemas.microsoft.com/office/drawing/2014/main" id="{E3518826-950A-4BBF-B066-0453E162ED7D}"/>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a:ext>
            </a:extLst>
          </a:blip>
          <a:srcRect/>
          <a:stretch/>
        </p:blipFill>
        <p:spPr>
          <a:xfrm>
            <a:off x="3667125" y="2047875"/>
            <a:ext cx="2103438" cy="3017838"/>
          </a:xfrm>
        </p:spPr>
      </p:pic>
      <p:sp>
        <p:nvSpPr>
          <p:cNvPr id="7" name="Text Placeholder 6">
            <a:extLst>
              <a:ext uri="{FF2B5EF4-FFF2-40B4-BE49-F238E27FC236}">
                <a16:creationId xmlns:a16="http://schemas.microsoft.com/office/drawing/2014/main" id="{3CCBA895-282B-4655-9508-9B081D894702}"/>
              </a:ext>
            </a:extLst>
          </p:cNvPr>
          <p:cNvSpPr>
            <a:spLocks noGrp="1"/>
          </p:cNvSpPr>
          <p:nvPr>
            <p:ph type="body" sz="quarter" idx="17"/>
          </p:nvPr>
        </p:nvSpPr>
        <p:spPr>
          <a:xfrm>
            <a:off x="3666744" y="5257800"/>
            <a:ext cx="2103120" cy="274320"/>
          </a:xfrm>
        </p:spPr>
        <p:txBody>
          <a:bodyPr/>
          <a:lstStyle/>
          <a:p>
            <a:r>
              <a:rPr lang="en-US" dirty="0"/>
              <a:t>Mirjam Nilsson</a:t>
            </a:r>
          </a:p>
        </p:txBody>
      </p:sp>
      <p:sp>
        <p:nvSpPr>
          <p:cNvPr id="8" name="Text Placeholder 7">
            <a:extLst>
              <a:ext uri="{FF2B5EF4-FFF2-40B4-BE49-F238E27FC236}">
                <a16:creationId xmlns:a16="http://schemas.microsoft.com/office/drawing/2014/main" id="{B45544BD-5A0E-41E5-9FDF-CF48D5F86A73}"/>
              </a:ext>
            </a:extLst>
          </p:cNvPr>
          <p:cNvSpPr>
            <a:spLocks noGrp="1"/>
          </p:cNvSpPr>
          <p:nvPr>
            <p:ph type="body" sz="quarter" idx="18"/>
          </p:nvPr>
        </p:nvSpPr>
        <p:spPr>
          <a:xfrm>
            <a:off x="3666744" y="5551170"/>
            <a:ext cx="2103120" cy="365760"/>
          </a:xfrm>
        </p:spPr>
        <p:txBody>
          <a:bodyPr/>
          <a:lstStyle/>
          <a:p>
            <a:r>
              <a:rPr lang="en-US" dirty="0"/>
              <a:t>Chief Executive Officer</a:t>
            </a:r>
          </a:p>
        </p:txBody>
      </p:sp>
      <p:pic>
        <p:nvPicPr>
          <p:cNvPr id="32" name="Picture Placeholder 31" descr="team member&#10;">
            <a:extLst>
              <a:ext uri="{FF2B5EF4-FFF2-40B4-BE49-F238E27FC236}">
                <a16:creationId xmlns:a16="http://schemas.microsoft.com/office/drawing/2014/main" id="{3C5A52A1-20C1-4B98-93B8-92FCD7B5D5D3}"/>
              </a:ext>
            </a:extLst>
          </p:cNvPr>
          <p:cNvPicPr>
            <a:picLocks noGrp="1" noChangeAspect="1"/>
          </p:cNvPicPr>
          <p:nvPr>
            <p:ph type="pic" sz="quarter" idx="19"/>
          </p:nvPr>
        </p:nvPicPr>
        <p:blipFill rotWithShape="1">
          <a:blip r:embed="rId4" cstate="screen">
            <a:extLst>
              <a:ext uri="{28A0092B-C50C-407E-A947-70E740481C1C}">
                <a14:useLocalDpi xmlns:a14="http://schemas.microsoft.com/office/drawing/2010/main"/>
              </a:ext>
            </a:extLst>
          </a:blip>
          <a:srcRect/>
          <a:stretch/>
        </p:blipFill>
        <p:spPr>
          <a:xfrm>
            <a:off x="6421438" y="2047875"/>
            <a:ext cx="2103437" cy="3017838"/>
          </a:xfrm>
        </p:spPr>
      </p:pic>
      <p:sp>
        <p:nvSpPr>
          <p:cNvPr id="18" name="Text Placeholder 17">
            <a:extLst>
              <a:ext uri="{FF2B5EF4-FFF2-40B4-BE49-F238E27FC236}">
                <a16:creationId xmlns:a16="http://schemas.microsoft.com/office/drawing/2014/main" id="{FB4AD937-0438-4166-BD70-EA667D56A4D4}"/>
              </a:ext>
            </a:extLst>
          </p:cNvPr>
          <p:cNvSpPr>
            <a:spLocks noGrp="1"/>
          </p:cNvSpPr>
          <p:nvPr>
            <p:ph type="body" sz="quarter" idx="20"/>
          </p:nvPr>
        </p:nvSpPr>
        <p:spPr>
          <a:xfrm>
            <a:off x="6419088" y="5257800"/>
            <a:ext cx="2103120" cy="274320"/>
          </a:xfrm>
        </p:spPr>
        <p:txBody>
          <a:bodyPr/>
          <a:lstStyle/>
          <a:p>
            <a:r>
              <a:rPr lang="en-US" dirty="0"/>
              <a:t>Flora Berggren</a:t>
            </a:r>
          </a:p>
        </p:txBody>
      </p:sp>
      <p:sp>
        <p:nvSpPr>
          <p:cNvPr id="19" name="Text Placeholder 18">
            <a:extLst>
              <a:ext uri="{FF2B5EF4-FFF2-40B4-BE49-F238E27FC236}">
                <a16:creationId xmlns:a16="http://schemas.microsoft.com/office/drawing/2014/main" id="{B2F91C5D-226D-435B-A96C-1F554E795D9D}"/>
              </a:ext>
            </a:extLst>
          </p:cNvPr>
          <p:cNvSpPr>
            <a:spLocks noGrp="1"/>
          </p:cNvSpPr>
          <p:nvPr>
            <p:ph type="body" sz="quarter" idx="21"/>
          </p:nvPr>
        </p:nvSpPr>
        <p:spPr>
          <a:xfrm>
            <a:off x="6419088" y="5551170"/>
            <a:ext cx="2103120" cy="365760"/>
          </a:xfrm>
        </p:spPr>
        <p:txBody>
          <a:bodyPr/>
          <a:lstStyle/>
          <a:p>
            <a:r>
              <a:rPr lang="en-US" dirty="0"/>
              <a:t>Chief Operations Operator</a:t>
            </a:r>
          </a:p>
        </p:txBody>
      </p:sp>
      <p:pic>
        <p:nvPicPr>
          <p:cNvPr id="34" name="Picture Placeholder 33" descr="team member&#10;">
            <a:extLst>
              <a:ext uri="{FF2B5EF4-FFF2-40B4-BE49-F238E27FC236}">
                <a16:creationId xmlns:a16="http://schemas.microsoft.com/office/drawing/2014/main" id="{F7A2D11E-BE25-45D2-8EDB-3D89772BDBC6}"/>
              </a:ext>
            </a:extLst>
          </p:cNvPr>
          <p:cNvPicPr>
            <a:picLocks noGrp="1" noChangeAspect="1"/>
          </p:cNvPicPr>
          <p:nvPr>
            <p:ph type="pic" sz="quarter" idx="22"/>
          </p:nvPr>
        </p:nvPicPr>
        <p:blipFill rotWithShape="1">
          <a:blip r:embed="rId5" cstate="screen">
            <a:extLst>
              <a:ext uri="{28A0092B-C50C-407E-A947-70E740481C1C}">
                <a14:useLocalDpi xmlns:a14="http://schemas.microsoft.com/office/drawing/2010/main"/>
              </a:ext>
            </a:extLst>
          </a:blip>
          <a:srcRect/>
          <a:stretch/>
        </p:blipFill>
        <p:spPr>
          <a:xfrm>
            <a:off x="9174163" y="2047875"/>
            <a:ext cx="2103437" cy="3017838"/>
          </a:xfrm>
        </p:spPr>
      </p:pic>
      <p:sp>
        <p:nvSpPr>
          <p:cNvPr id="21" name="Text Placeholder 20">
            <a:extLst>
              <a:ext uri="{FF2B5EF4-FFF2-40B4-BE49-F238E27FC236}">
                <a16:creationId xmlns:a16="http://schemas.microsoft.com/office/drawing/2014/main" id="{EC6CB9CB-BA33-411F-ABB1-BCC00E4CE922}"/>
              </a:ext>
            </a:extLst>
          </p:cNvPr>
          <p:cNvSpPr>
            <a:spLocks noGrp="1"/>
          </p:cNvSpPr>
          <p:nvPr>
            <p:ph type="body" sz="quarter" idx="23"/>
          </p:nvPr>
        </p:nvSpPr>
        <p:spPr>
          <a:xfrm>
            <a:off x="9171432" y="5257800"/>
            <a:ext cx="2103120" cy="274320"/>
          </a:xfrm>
        </p:spPr>
        <p:txBody>
          <a:bodyPr/>
          <a:lstStyle/>
          <a:p>
            <a:r>
              <a:rPr lang="en-US" dirty="0"/>
              <a:t>Rajesh Santoshi</a:t>
            </a:r>
          </a:p>
        </p:txBody>
      </p:sp>
      <p:sp>
        <p:nvSpPr>
          <p:cNvPr id="22" name="Text Placeholder 21">
            <a:extLst>
              <a:ext uri="{FF2B5EF4-FFF2-40B4-BE49-F238E27FC236}">
                <a16:creationId xmlns:a16="http://schemas.microsoft.com/office/drawing/2014/main" id="{A43341B8-8BFF-46A8-A144-93AE618DB843}"/>
              </a:ext>
            </a:extLst>
          </p:cNvPr>
          <p:cNvSpPr>
            <a:spLocks noGrp="1"/>
          </p:cNvSpPr>
          <p:nvPr>
            <p:ph type="body" sz="quarter" idx="24"/>
          </p:nvPr>
        </p:nvSpPr>
        <p:spPr>
          <a:xfrm>
            <a:off x="9171432" y="5551170"/>
            <a:ext cx="2103120" cy="365760"/>
          </a:xfrm>
        </p:spPr>
        <p:txBody>
          <a:bodyPr/>
          <a:lstStyle/>
          <a:p>
            <a:r>
              <a:rPr lang="en-US" dirty="0"/>
              <a:t>VP Marketing</a:t>
            </a:r>
          </a:p>
        </p:txBody>
      </p:sp>
      <p:sp>
        <p:nvSpPr>
          <p:cNvPr id="35" name="Rectangle 34">
            <a:extLst>
              <a:ext uri="{FF2B5EF4-FFF2-40B4-BE49-F238E27FC236}">
                <a16:creationId xmlns:a16="http://schemas.microsoft.com/office/drawing/2014/main" id="{00ADF5DB-0025-47AA-9436-DFD100097BB5}"/>
              </a:ext>
              <a:ext uri="{C183D7F6-B498-43B3-948B-1728B52AA6E4}">
                <adec:decorative xmlns:adec="http://schemas.microsoft.com/office/drawing/2017/decorative" val="1"/>
              </a:ext>
            </a:extLst>
          </p:cNvPr>
          <p:cNvSpPr/>
          <p:nvPr/>
        </p:nvSpPr>
        <p:spPr>
          <a:xfrm>
            <a:off x="914400" y="496166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46E3061B-C3BC-4087-AEF7-2C6C9BDB7CED}"/>
              </a:ext>
              <a:ext uri="{C183D7F6-B498-43B3-948B-1728B52AA6E4}">
                <adec:decorative xmlns:adec="http://schemas.microsoft.com/office/drawing/2017/decorative" val="1"/>
              </a:ext>
            </a:extLst>
          </p:cNvPr>
          <p:cNvSpPr/>
          <p:nvPr/>
        </p:nvSpPr>
        <p:spPr>
          <a:xfrm>
            <a:off x="3666744"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1BFFA4BA-93DF-4ECF-A20F-3D40A20661B8}"/>
              </a:ext>
              <a:ext uri="{C183D7F6-B498-43B3-948B-1728B52AA6E4}">
                <adec:decorative xmlns:adec="http://schemas.microsoft.com/office/drawing/2017/decorative" val="1"/>
              </a:ext>
            </a:extLst>
          </p:cNvPr>
          <p:cNvSpPr/>
          <p:nvPr/>
        </p:nvSpPr>
        <p:spPr>
          <a:xfrm>
            <a:off x="6418725"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673791FF-CCF9-4C5D-A843-3726D4BA74B4}"/>
              </a:ext>
              <a:ext uri="{C183D7F6-B498-43B3-948B-1728B52AA6E4}">
                <adec:decorative xmlns:adec="http://schemas.microsoft.com/office/drawing/2017/decorative" val="1"/>
              </a:ext>
            </a:extLst>
          </p:cNvPr>
          <p:cNvSpPr/>
          <p:nvPr/>
        </p:nvSpPr>
        <p:spPr>
          <a:xfrm>
            <a:off x="9176748"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Footer Placeholder 44">
            <a:extLst>
              <a:ext uri="{FF2B5EF4-FFF2-40B4-BE49-F238E27FC236}">
                <a16:creationId xmlns:a16="http://schemas.microsoft.com/office/drawing/2014/main" id="{0C136C7D-C5A4-48AE-99EF-3F26F5A321D1}"/>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46" name="Slide Number Placeholder 45">
            <a:extLst>
              <a:ext uri="{FF2B5EF4-FFF2-40B4-BE49-F238E27FC236}">
                <a16:creationId xmlns:a16="http://schemas.microsoft.com/office/drawing/2014/main" id="{78E65243-56AB-4666-A752-0F5C1A7FE28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16</a:t>
            </a:fld>
            <a:endParaRPr lang="en-US" dirty="0"/>
          </a:p>
        </p:txBody>
      </p:sp>
    </p:spTree>
    <p:extLst>
      <p:ext uri="{BB962C8B-B14F-4D97-AF65-F5344CB8AC3E}">
        <p14:creationId xmlns:p14="http://schemas.microsoft.com/office/powerpoint/2010/main" val="3477453048"/>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E2D7C-45DA-45A1-BCD0-40DD32D5C9A1}"/>
              </a:ext>
            </a:extLst>
          </p:cNvPr>
          <p:cNvSpPr>
            <a:spLocks noGrp="1"/>
          </p:cNvSpPr>
          <p:nvPr>
            <p:ph type="title"/>
          </p:nvPr>
        </p:nvSpPr>
        <p:spPr>
          <a:xfrm>
            <a:off x="838200" y="365125"/>
            <a:ext cx="10515600" cy="1325563"/>
          </a:xfrm>
        </p:spPr>
        <p:txBody>
          <a:bodyPr/>
          <a:lstStyle/>
          <a:p>
            <a:r>
              <a:rPr lang="en-US" dirty="0"/>
              <a:t>MEET THE FULL TEAM</a:t>
            </a:r>
          </a:p>
        </p:txBody>
      </p:sp>
      <p:pic>
        <p:nvPicPr>
          <p:cNvPr id="28" name="Picture Placeholder 27" descr="team member">
            <a:extLst>
              <a:ext uri="{FF2B5EF4-FFF2-40B4-BE49-F238E27FC236}">
                <a16:creationId xmlns:a16="http://schemas.microsoft.com/office/drawing/2014/main" id="{3FB5C621-B7DF-4715-BA11-6BA51730F64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914400" y="2047875"/>
            <a:ext cx="2103438" cy="1371600"/>
          </a:xfrm>
        </p:spPr>
      </p:pic>
      <p:sp>
        <p:nvSpPr>
          <p:cNvPr id="4" name="Text Placeholder 3">
            <a:extLst>
              <a:ext uri="{FF2B5EF4-FFF2-40B4-BE49-F238E27FC236}">
                <a16:creationId xmlns:a16="http://schemas.microsoft.com/office/drawing/2014/main" id="{B16F415A-D292-401D-B8EE-54A5F34DCA2C}"/>
              </a:ext>
            </a:extLst>
          </p:cNvPr>
          <p:cNvSpPr>
            <a:spLocks noGrp="1"/>
          </p:cNvSpPr>
          <p:nvPr>
            <p:ph type="body" sz="quarter" idx="14"/>
          </p:nvPr>
        </p:nvSpPr>
        <p:spPr>
          <a:xfrm>
            <a:off x="911352" y="3524652"/>
            <a:ext cx="2103120" cy="228600"/>
          </a:xfrm>
        </p:spPr>
        <p:txBody>
          <a:bodyPr/>
          <a:lstStyle/>
          <a:p>
            <a:r>
              <a:rPr lang="en-US" dirty="0"/>
              <a:t>Takuma Hayashi</a:t>
            </a:r>
          </a:p>
        </p:txBody>
      </p:sp>
      <p:sp>
        <p:nvSpPr>
          <p:cNvPr id="5" name="Text Placeholder 4">
            <a:extLst>
              <a:ext uri="{FF2B5EF4-FFF2-40B4-BE49-F238E27FC236}">
                <a16:creationId xmlns:a16="http://schemas.microsoft.com/office/drawing/2014/main" id="{A0DFB30C-3E6D-4565-9646-913768A22E2B}"/>
              </a:ext>
            </a:extLst>
          </p:cNvPr>
          <p:cNvSpPr>
            <a:spLocks noGrp="1"/>
          </p:cNvSpPr>
          <p:nvPr>
            <p:ph type="body" sz="quarter" idx="15"/>
          </p:nvPr>
        </p:nvSpPr>
        <p:spPr>
          <a:xfrm>
            <a:off x="911352" y="3774234"/>
            <a:ext cx="2103120" cy="228600"/>
          </a:xfrm>
        </p:spPr>
        <p:txBody>
          <a:bodyPr/>
          <a:lstStyle/>
          <a:p>
            <a:r>
              <a:rPr lang="en-US" dirty="0"/>
              <a:t>President</a:t>
            </a:r>
          </a:p>
        </p:txBody>
      </p:sp>
      <p:pic>
        <p:nvPicPr>
          <p:cNvPr id="30" name="Picture Placeholder 29" descr="team member&#10;">
            <a:extLst>
              <a:ext uri="{FF2B5EF4-FFF2-40B4-BE49-F238E27FC236}">
                <a16:creationId xmlns:a16="http://schemas.microsoft.com/office/drawing/2014/main" id="{EEA671C7-564C-4EBB-A81D-9879D9B27612}"/>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a:ext>
            </a:extLst>
          </a:blip>
          <a:srcRect/>
          <a:stretch/>
        </p:blipFill>
        <p:spPr>
          <a:xfrm>
            <a:off x="3667125" y="2047875"/>
            <a:ext cx="2103438" cy="1371600"/>
          </a:xfrm>
        </p:spPr>
      </p:pic>
      <p:sp>
        <p:nvSpPr>
          <p:cNvPr id="7" name="Text Placeholder 6">
            <a:extLst>
              <a:ext uri="{FF2B5EF4-FFF2-40B4-BE49-F238E27FC236}">
                <a16:creationId xmlns:a16="http://schemas.microsoft.com/office/drawing/2014/main" id="{0484F183-4242-4FE0-9405-F93B3D7FAA90}"/>
              </a:ext>
            </a:extLst>
          </p:cNvPr>
          <p:cNvSpPr>
            <a:spLocks noGrp="1"/>
          </p:cNvSpPr>
          <p:nvPr>
            <p:ph type="body" sz="quarter" idx="17"/>
          </p:nvPr>
        </p:nvSpPr>
        <p:spPr>
          <a:xfrm>
            <a:off x="3666744" y="3524652"/>
            <a:ext cx="2103120" cy="228600"/>
          </a:xfrm>
        </p:spPr>
        <p:txBody>
          <a:bodyPr/>
          <a:lstStyle/>
          <a:p>
            <a:r>
              <a:rPr lang="en-US" dirty="0"/>
              <a:t>Mirjam Nilsson</a:t>
            </a:r>
          </a:p>
        </p:txBody>
      </p:sp>
      <p:sp>
        <p:nvSpPr>
          <p:cNvPr id="8" name="Text Placeholder 7">
            <a:extLst>
              <a:ext uri="{FF2B5EF4-FFF2-40B4-BE49-F238E27FC236}">
                <a16:creationId xmlns:a16="http://schemas.microsoft.com/office/drawing/2014/main" id="{869E9B05-7A10-4168-9CB8-75AF17B85476}"/>
              </a:ext>
            </a:extLst>
          </p:cNvPr>
          <p:cNvSpPr>
            <a:spLocks noGrp="1"/>
          </p:cNvSpPr>
          <p:nvPr>
            <p:ph type="body" sz="quarter" idx="18"/>
          </p:nvPr>
        </p:nvSpPr>
        <p:spPr>
          <a:xfrm>
            <a:off x="3666744" y="3774234"/>
            <a:ext cx="2103120" cy="228600"/>
          </a:xfrm>
        </p:spPr>
        <p:txBody>
          <a:bodyPr/>
          <a:lstStyle/>
          <a:p>
            <a:r>
              <a:rPr lang="en-US" dirty="0"/>
              <a:t>Chief Executive Officer</a:t>
            </a:r>
          </a:p>
        </p:txBody>
      </p:sp>
      <p:pic>
        <p:nvPicPr>
          <p:cNvPr id="32" name="Picture Placeholder 31" descr="team member&#10;">
            <a:extLst>
              <a:ext uri="{FF2B5EF4-FFF2-40B4-BE49-F238E27FC236}">
                <a16:creationId xmlns:a16="http://schemas.microsoft.com/office/drawing/2014/main" id="{F13AE6CA-5311-4723-896B-18A11A111598}"/>
              </a:ext>
            </a:extLst>
          </p:cNvPr>
          <p:cNvPicPr>
            <a:picLocks noGrp="1" noChangeAspect="1"/>
          </p:cNvPicPr>
          <p:nvPr>
            <p:ph type="pic" sz="quarter" idx="19"/>
          </p:nvPr>
        </p:nvPicPr>
        <p:blipFill rotWithShape="1">
          <a:blip r:embed="rId4" cstate="screen">
            <a:extLst>
              <a:ext uri="{28A0092B-C50C-407E-A947-70E740481C1C}">
                <a14:useLocalDpi xmlns:a14="http://schemas.microsoft.com/office/drawing/2010/main"/>
              </a:ext>
            </a:extLst>
          </a:blip>
          <a:srcRect/>
          <a:stretch/>
        </p:blipFill>
        <p:spPr>
          <a:xfrm>
            <a:off x="6421438" y="2047875"/>
            <a:ext cx="2103437" cy="1371600"/>
          </a:xfrm>
        </p:spPr>
      </p:pic>
      <p:sp>
        <p:nvSpPr>
          <p:cNvPr id="10" name="Text Placeholder 9">
            <a:extLst>
              <a:ext uri="{FF2B5EF4-FFF2-40B4-BE49-F238E27FC236}">
                <a16:creationId xmlns:a16="http://schemas.microsoft.com/office/drawing/2014/main" id="{3747A24A-C4E1-45F8-B4E3-D73EAC93C338}"/>
              </a:ext>
            </a:extLst>
          </p:cNvPr>
          <p:cNvSpPr>
            <a:spLocks noGrp="1"/>
          </p:cNvSpPr>
          <p:nvPr>
            <p:ph type="body" sz="quarter" idx="20"/>
          </p:nvPr>
        </p:nvSpPr>
        <p:spPr>
          <a:xfrm>
            <a:off x="6419088" y="3524652"/>
            <a:ext cx="2103120" cy="228600"/>
          </a:xfrm>
        </p:spPr>
        <p:txBody>
          <a:bodyPr/>
          <a:lstStyle/>
          <a:p>
            <a:r>
              <a:rPr lang="en-US" dirty="0"/>
              <a:t>Flora Berggren</a:t>
            </a:r>
          </a:p>
        </p:txBody>
      </p:sp>
      <p:sp>
        <p:nvSpPr>
          <p:cNvPr id="11" name="Text Placeholder 10">
            <a:extLst>
              <a:ext uri="{FF2B5EF4-FFF2-40B4-BE49-F238E27FC236}">
                <a16:creationId xmlns:a16="http://schemas.microsoft.com/office/drawing/2014/main" id="{C4448846-D33D-4ED0-96D8-F86423E1C4BE}"/>
              </a:ext>
            </a:extLst>
          </p:cNvPr>
          <p:cNvSpPr>
            <a:spLocks noGrp="1"/>
          </p:cNvSpPr>
          <p:nvPr>
            <p:ph type="body" sz="quarter" idx="21"/>
          </p:nvPr>
        </p:nvSpPr>
        <p:spPr>
          <a:xfrm>
            <a:off x="6419088" y="3774234"/>
            <a:ext cx="2103120" cy="228600"/>
          </a:xfrm>
        </p:spPr>
        <p:txBody>
          <a:bodyPr/>
          <a:lstStyle/>
          <a:p>
            <a:r>
              <a:rPr lang="en-US" dirty="0"/>
              <a:t>Chief Operations Officer</a:t>
            </a:r>
          </a:p>
        </p:txBody>
      </p:sp>
      <p:pic>
        <p:nvPicPr>
          <p:cNvPr id="34" name="Picture Placeholder 33" descr="team member&#10;">
            <a:extLst>
              <a:ext uri="{FF2B5EF4-FFF2-40B4-BE49-F238E27FC236}">
                <a16:creationId xmlns:a16="http://schemas.microsoft.com/office/drawing/2014/main" id="{31F4C6DF-221E-4459-A5B6-9C57A2ED57DF}"/>
              </a:ext>
            </a:extLst>
          </p:cNvPr>
          <p:cNvPicPr>
            <a:picLocks noGrp="1" noChangeAspect="1"/>
          </p:cNvPicPr>
          <p:nvPr>
            <p:ph type="pic" sz="quarter" idx="22"/>
          </p:nvPr>
        </p:nvPicPr>
        <p:blipFill rotWithShape="1">
          <a:blip r:embed="rId5" cstate="screen">
            <a:extLst>
              <a:ext uri="{28A0092B-C50C-407E-A947-70E740481C1C}">
                <a14:useLocalDpi xmlns:a14="http://schemas.microsoft.com/office/drawing/2010/main"/>
              </a:ext>
            </a:extLst>
          </a:blip>
          <a:srcRect/>
          <a:stretch/>
        </p:blipFill>
        <p:spPr>
          <a:xfrm>
            <a:off x="9174163" y="2047875"/>
            <a:ext cx="2103437" cy="1371600"/>
          </a:xfrm>
        </p:spPr>
      </p:pic>
      <p:sp>
        <p:nvSpPr>
          <p:cNvPr id="13" name="Text Placeholder 12">
            <a:extLst>
              <a:ext uri="{FF2B5EF4-FFF2-40B4-BE49-F238E27FC236}">
                <a16:creationId xmlns:a16="http://schemas.microsoft.com/office/drawing/2014/main" id="{9155F8DC-DEB4-460D-87FE-F1BDEA6831B5}"/>
              </a:ext>
            </a:extLst>
          </p:cNvPr>
          <p:cNvSpPr>
            <a:spLocks noGrp="1"/>
          </p:cNvSpPr>
          <p:nvPr>
            <p:ph type="body" sz="quarter" idx="23"/>
          </p:nvPr>
        </p:nvSpPr>
        <p:spPr>
          <a:xfrm>
            <a:off x="9171432" y="3524652"/>
            <a:ext cx="2103120" cy="228600"/>
          </a:xfrm>
        </p:spPr>
        <p:txBody>
          <a:bodyPr/>
          <a:lstStyle/>
          <a:p>
            <a:r>
              <a:rPr lang="en-US" dirty="0"/>
              <a:t>Rajesh Santoshi</a:t>
            </a:r>
          </a:p>
        </p:txBody>
      </p:sp>
      <p:sp>
        <p:nvSpPr>
          <p:cNvPr id="14" name="Text Placeholder 13">
            <a:extLst>
              <a:ext uri="{FF2B5EF4-FFF2-40B4-BE49-F238E27FC236}">
                <a16:creationId xmlns:a16="http://schemas.microsoft.com/office/drawing/2014/main" id="{F71BC6F9-8896-48A9-A294-C72BD5F54D6A}"/>
              </a:ext>
            </a:extLst>
          </p:cNvPr>
          <p:cNvSpPr>
            <a:spLocks noGrp="1"/>
          </p:cNvSpPr>
          <p:nvPr>
            <p:ph type="body" sz="quarter" idx="24"/>
          </p:nvPr>
        </p:nvSpPr>
        <p:spPr>
          <a:xfrm>
            <a:off x="9171432" y="3774234"/>
            <a:ext cx="2103120" cy="228600"/>
          </a:xfrm>
        </p:spPr>
        <p:txBody>
          <a:bodyPr/>
          <a:lstStyle/>
          <a:p>
            <a:r>
              <a:rPr lang="en-US" dirty="0"/>
              <a:t>VP Marketing</a:t>
            </a:r>
          </a:p>
        </p:txBody>
      </p:sp>
      <p:pic>
        <p:nvPicPr>
          <p:cNvPr id="36" name="Picture Placeholder 35" descr="team member&#10;">
            <a:extLst>
              <a:ext uri="{FF2B5EF4-FFF2-40B4-BE49-F238E27FC236}">
                <a16:creationId xmlns:a16="http://schemas.microsoft.com/office/drawing/2014/main" id="{5E363B2C-DF8C-43FB-B0D0-75A43A798393}"/>
              </a:ext>
            </a:extLst>
          </p:cNvPr>
          <p:cNvPicPr>
            <a:picLocks noGrp="1" noChangeAspect="1"/>
          </p:cNvPicPr>
          <p:nvPr>
            <p:ph type="pic" sz="quarter" idx="25"/>
          </p:nvPr>
        </p:nvPicPr>
        <p:blipFill rotWithShape="1">
          <a:blip r:embed="rId6" cstate="screen">
            <a:extLst>
              <a:ext uri="{28A0092B-C50C-407E-A947-70E740481C1C}">
                <a14:useLocalDpi xmlns:a14="http://schemas.microsoft.com/office/drawing/2010/main"/>
              </a:ext>
            </a:extLst>
          </a:blip>
          <a:srcRect/>
          <a:stretch/>
        </p:blipFill>
        <p:spPr>
          <a:xfrm>
            <a:off x="917575" y="4260850"/>
            <a:ext cx="2103438" cy="1371600"/>
          </a:xfrm>
        </p:spPr>
      </p:pic>
      <p:sp>
        <p:nvSpPr>
          <p:cNvPr id="16" name="Text Placeholder 15">
            <a:extLst>
              <a:ext uri="{FF2B5EF4-FFF2-40B4-BE49-F238E27FC236}">
                <a16:creationId xmlns:a16="http://schemas.microsoft.com/office/drawing/2014/main" id="{FDC8EE5B-FDF4-40E4-8BA2-7FFD01D46F12}"/>
              </a:ext>
            </a:extLst>
          </p:cNvPr>
          <p:cNvSpPr>
            <a:spLocks noGrp="1"/>
          </p:cNvSpPr>
          <p:nvPr>
            <p:ph type="body" sz="quarter" idx="26"/>
          </p:nvPr>
        </p:nvSpPr>
        <p:spPr>
          <a:xfrm>
            <a:off x="914400" y="5738113"/>
            <a:ext cx="2103120" cy="228600"/>
          </a:xfrm>
        </p:spPr>
        <p:txBody>
          <a:bodyPr/>
          <a:lstStyle/>
          <a:p>
            <a:r>
              <a:rPr lang="en-US" dirty="0"/>
              <a:t>Graham Barnes</a:t>
            </a:r>
          </a:p>
        </p:txBody>
      </p:sp>
      <p:sp>
        <p:nvSpPr>
          <p:cNvPr id="17" name="Text Placeholder 16">
            <a:extLst>
              <a:ext uri="{FF2B5EF4-FFF2-40B4-BE49-F238E27FC236}">
                <a16:creationId xmlns:a16="http://schemas.microsoft.com/office/drawing/2014/main" id="{08A7953F-A959-4F25-9D84-C0215BE9DD9D}"/>
              </a:ext>
            </a:extLst>
          </p:cNvPr>
          <p:cNvSpPr>
            <a:spLocks noGrp="1"/>
          </p:cNvSpPr>
          <p:nvPr>
            <p:ph type="body" sz="quarter" idx="27"/>
          </p:nvPr>
        </p:nvSpPr>
        <p:spPr>
          <a:xfrm>
            <a:off x="914400" y="6001343"/>
            <a:ext cx="2103120" cy="228600"/>
          </a:xfrm>
        </p:spPr>
        <p:txBody>
          <a:bodyPr/>
          <a:lstStyle/>
          <a:p>
            <a:r>
              <a:rPr lang="en-US" dirty="0"/>
              <a:t>VP Product</a:t>
            </a:r>
          </a:p>
        </p:txBody>
      </p:sp>
      <p:pic>
        <p:nvPicPr>
          <p:cNvPr id="38" name="Picture Placeholder 37" descr="team member&#10;">
            <a:extLst>
              <a:ext uri="{FF2B5EF4-FFF2-40B4-BE49-F238E27FC236}">
                <a16:creationId xmlns:a16="http://schemas.microsoft.com/office/drawing/2014/main" id="{146DB95A-91D9-49AF-A19F-FECE3179AB49}"/>
              </a:ext>
            </a:extLst>
          </p:cNvPr>
          <p:cNvPicPr>
            <a:picLocks noGrp="1" noChangeAspect="1"/>
          </p:cNvPicPr>
          <p:nvPr>
            <p:ph type="pic" sz="quarter" idx="28"/>
          </p:nvPr>
        </p:nvPicPr>
        <p:blipFill rotWithShape="1">
          <a:blip r:embed="rId7" cstate="screen">
            <a:extLst>
              <a:ext uri="{28A0092B-C50C-407E-A947-70E740481C1C}">
                <a14:useLocalDpi xmlns:a14="http://schemas.microsoft.com/office/drawing/2010/main"/>
              </a:ext>
            </a:extLst>
          </a:blip>
          <a:srcRect/>
          <a:stretch/>
        </p:blipFill>
        <p:spPr>
          <a:xfrm>
            <a:off x="3670300" y="4260850"/>
            <a:ext cx="2103438" cy="1371600"/>
          </a:xfrm>
        </p:spPr>
      </p:pic>
      <p:sp>
        <p:nvSpPr>
          <p:cNvPr id="19" name="Text Placeholder 18">
            <a:extLst>
              <a:ext uri="{FF2B5EF4-FFF2-40B4-BE49-F238E27FC236}">
                <a16:creationId xmlns:a16="http://schemas.microsoft.com/office/drawing/2014/main" id="{F9CA3A3E-9309-4918-A84A-C9E3F14E0C28}"/>
              </a:ext>
            </a:extLst>
          </p:cNvPr>
          <p:cNvSpPr>
            <a:spLocks noGrp="1"/>
          </p:cNvSpPr>
          <p:nvPr>
            <p:ph type="body" sz="quarter" idx="29"/>
          </p:nvPr>
        </p:nvSpPr>
        <p:spPr>
          <a:xfrm>
            <a:off x="3669792" y="5738113"/>
            <a:ext cx="2103120" cy="228600"/>
          </a:xfrm>
        </p:spPr>
        <p:txBody>
          <a:bodyPr/>
          <a:lstStyle/>
          <a:p>
            <a:r>
              <a:rPr lang="en-US" dirty="0"/>
              <a:t>Rowan Murphy</a:t>
            </a:r>
          </a:p>
        </p:txBody>
      </p:sp>
      <p:sp>
        <p:nvSpPr>
          <p:cNvPr id="20" name="Text Placeholder 19">
            <a:extLst>
              <a:ext uri="{FF2B5EF4-FFF2-40B4-BE49-F238E27FC236}">
                <a16:creationId xmlns:a16="http://schemas.microsoft.com/office/drawing/2014/main" id="{DE45847E-109F-4D7D-BCD7-1868B6FDC160}"/>
              </a:ext>
            </a:extLst>
          </p:cNvPr>
          <p:cNvSpPr>
            <a:spLocks noGrp="1"/>
          </p:cNvSpPr>
          <p:nvPr>
            <p:ph type="body" sz="quarter" idx="30"/>
          </p:nvPr>
        </p:nvSpPr>
        <p:spPr>
          <a:xfrm>
            <a:off x="3669792" y="6001343"/>
            <a:ext cx="2103120" cy="228600"/>
          </a:xfrm>
        </p:spPr>
        <p:txBody>
          <a:bodyPr/>
          <a:lstStyle/>
          <a:p>
            <a:r>
              <a:rPr lang="en-US" dirty="0"/>
              <a:t>SEO Strategist</a:t>
            </a:r>
          </a:p>
        </p:txBody>
      </p:sp>
      <p:pic>
        <p:nvPicPr>
          <p:cNvPr id="40" name="Picture Placeholder 39" descr="team member&#10;">
            <a:extLst>
              <a:ext uri="{FF2B5EF4-FFF2-40B4-BE49-F238E27FC236}">
                <a16:creationId xmlns:a16="http://schemas.microsoft.com/office/drawing/2014/main" id="{BA5B83B0-A7DC-4DAE-A4A9-2B552289353E}"/>
              </a:ext>
            </a:extLst>
          </p:cNvPr>
          <p:cNvPicPr>
            <a:picLocks noGrp="1" noChangeAspect="1"/>
          </p:cNvPicPr>
          <p:nvPr>
            <p:ph type="pic" sz="quarter" idx="31"/>
          </p:nvPr>
        </p:nvPicPr>
        <p:blipFill rotWithShape="1">
          <a:blip r:embed="rId8" cstate="screen">
            <a:extLst>
              <a:ext uri="{28A0092B-C50C-407E-A947-70E740481C1C}">
                <a14:useLocalDpi xmlns:a14="http://schemas.microsoft.com/office/drawing/2010/main"/>
              </a:ext>
            </a:extLst>
          </a:blip>
          <a:srcRect/>
          <a:stretch/>
        </p:blipFill>
        <p:spPr>
          <a:xfrm>
            <a:off x="6424613" y="4260850"/>
            <a:ext cx="2103437" cy="1371600"/>
          </a:xfrm>
        </p:spPr>
      </p:pic>
      <p:sp>
        <p:nvSpPr>
          <p:cNvPr id="22" name="Text Placeholder 21">
            <a:extLst>
              <a:ext uri="{FF2B5EF4-FFF2-40B4-BE49-F238E27FC236}">
                <a16:creationId xmlns:a16="http://schemas.microsoft.com/office/drawing/2014/main" id="{9B05E8B0-A169-4556-B131-F01BF687DF02}"/>
              </a:ext>
            </a:extLst>
          </p:cNvPr>
          <p:cNvSpPr>
            <a:spLocks noGrp="1"/>
          </p:cNvSpPr>
          <p:nvPr>
            <p:ph type="body" sz="quarter" idx="32"/>
          </p:nvPr>
        </p:nvSpPr>
        <p:spPr>
          <a:xfrm>
            <a:off x="6422136" y="5738113"/>
            <a:ext cx="2103120" cy="228600"/>
          </a:xfrm>
        </p:spPr>
        <p:txBody>
          <a:bodyPr/>
          <a:lstStyle/>
          <a:p>
            <a:r>
              <a:rPr lang="en-US" dirty="0"/>
              <a:t>Elizabeth Moore</a:t>
            </a:r>
          </a:p>
        </p:txBody>
      </p:sp>
      <p:sp>
        <p:nvSpPr>
          <p:cNvPr id="23" name="Text Placeholder 22">
            <a:extLst>
              <a:ext uri="{FF2B5EF4-FFF2-40B4-BE49-F238E27FC236}">
                <a16:creationId xmlns:a16="http://schemas.microsoft.com/office/drawing/2014/main" id="{89B8D754-F01E-47CD-9BAB-91E627337565}"/>
              </a:ext>
            </a:extLst>
          </p:cNvPr>
          <p:cNvSpPr>
            <a:spLocks noGrp="1"/>
          </p:cNvSpPr>
          <p:nvPr>
            <p:ph type="body" sz="quarter" idx="33"/>
          </p:nvPr>
        </p:nvSpPr>
        <p:spPr>
          <a:xfrm>
            <a:off x="6422136" y="6001343"/>
            <a:ext cx="2103120" cy="228600"/>
          </a:xfrm>
        </p:spPr>
        <p:txBody>
          <a:bodyPr/>
          <a:lstStyle/>
          <a:p>
            <a:r>
              <a:rPr lang="en-US" dirty="0"/>
              <a:t>Product Designer</a:t>
            </a:r>
          </a:p>
        </p:txBody>
      </p:sp>
      <p:pic>
        <p:nvPicPr>
          <p:cNvPr id="42" name="Picture Placeholder 41" descr="team member&#10;">
            <a:extLst>
              <a:ext uri="{FF2B5EF4-FFF2-40B4-BE49-F238E27FC236}">
                <a16:creationId xmlns:a16="http://schemas.microsoft.com/office/drawing/2014/main" id="{1AEF5689-5EF0-4AEB-8801-47A524AD0A5A}"/>
              </a:ext>
            </a:extLst>
          </p:cNvPr>
          <p:cNvPicPr>
            <a:picLocks noGrp="1" noChangeAspect="1"/>
          </p:cNvPicPr>
          <p:nvPr>
            <p:ph type="pic" sz="quarter" idx="34"/>
          </p:nvPr>
        </p:nvPicPr>
        <p:blipFill rotWithShape="1">
          <a:blip r:embed="rId9" cstate="screen">
            <a:extLst>
              <a:ext uri="{28A0092B-C50C-407E-A947-70E740481C1C}">
                <a14:useLocalDpi xmlns:a14="http://schemas.microsoft.com/office/drawing/2010/main"/>
              </a:ext>
            </a:extLst>
          </a:blip>
          <a:srcRect/>
          <a:stretch/>
        </p:blipFill>
        <p:spPr>
          <a:xfrm>
            <a:off x="9177338" y="4260850"/>
            <a:ext cx="2103437" cy="1371600"/>
          </a:xfrm>
        </p:spPr>
      </p:pic>
      <p:sp>
        <p:nvSpPr>
          <p:cNvPr id="25" name="Text Placeholder 24">
            <a:extLst>
              <a:ext uri="{FF2B5EF4-FFF2-40B4-BE49-F238E27FC236}">
                <a16:creationId xmlns:a16="http://schemas.microsoft.com/office/drawing/2014/main" id="{401BC501-D7D3-4C14-AC64-4190AC62377E}"/>
              </a:ext>
            </a:extLst>
          </p:cNvPr>
          <p:cNvSpPr>
            <a:spLocks noGrp="1"/>
          </p:cNvSpPr>
          <p:nvPr>
            <p:ph type="body" sz="quarter" idx="35"/>
          </p:nvPr>
        </p:nvSpPr>
        <p:spPr>
          <a:xfrm>
            <a:off x="9174480" y="5738113"/>
            <a:ext cx="2103120" cy="228600"/>
          </a:xfrm>
        </p:spPr>
        <p:txBody>
          <a:bodyPr/>
          <a:lstStyle/>
          <a:p>
            <a:r>
              <a:rPr lang="en-US" dirty="0"/>
              <a:t>Robin Kline</a:t>
            </a:r>
          </a:p>
        </p:txBody>
      </p:sp>
      <p:sp>
        <p:nvSpPr>
          <p:cNvPr id="26" name="Text Placeholder 25">
            <a:extLst>
              <a:ext uri="{FF2B5EF4-FFF2-40B4-BE49-F238E27FC236}">
                <a16:creationId xmlns:a16="http://schemas.microsoft.com/office/drawing/2014/main" id="{AFA0B1A3-8382-445A-BD5C-FFEB79DED9FE}"/>
              </a:ext>
            </a:extLst>
          </p:cNvPr>
          <p:cNvSpPr>
            <a:spLocks noGrp="1"/>
          </p:cNvSpPr>
          <p:nvPr>
            <p:ph type="body" sz="quarter" idx="36"/>
          </p:nvPr>
        </p:nvSpPr>
        <p:spPr>
          <a:xfrm>
            <a:off x="9174480" y="6001343"/>
            <a:ext cx="2103120" cy="228600"/>
          </a:xfrm>
        </p:spPr>
        <p:txBody>
          <a:bodyPr/>
          <a:lstStyle/>
          <a:p>
            <a:r>
              <a:rPr lang="en-US" dirty="0"/>
              <a:t>Content Developer</a:t>
            </a:r>
          </a:p>
        </p:txBody>
      </p:sp>
      <p:sp>
        <p:nvSpPr>
          <p:cNvPr id="119" name="Rectangle 118">
            <a:extLst>
              <a:ext uri="{FF2B5EF4-FFF2-40B4-BE49-F238E27FC236}">
                <a16:creationId xmlns:a16="http://schemas.microsoft.com/office/drawing/2014/main" id="{2EBA4538-DE77-489A-8350-EB6A91BB279F}"/>
              </a:ext>
              <a:ext uri="{C183D7F6-B498-43B3-948B-1728B52AA6E4}">
                <adec:decorative xmlns:adec="http://schemas.microsoft.com/office/drawing/2017/decorative" val="1"/>
              </a:ext>
            </a:extLst>
          </p:cNvPr>
          <p:cNvSpPr/>
          <p:nvPr/>
        </p:nvSpPr>
        <p:spPr>
          <a:xfrm>
            <a:off x="914542" y="3312119"/>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Rectangle 120">
            <a:extLst>
              <a:ext uri="{FF2B5EF4-FFF2-40B4-BE49-F238E27FC236}">
                <a16:creationId xmlns:a16="http://schemas.microsoft.com/office/drawing/2014/main" id="{74A86AAB-370D-439E-9BED-518723F0B506}"/>
              </a:ext>
              <a:ext uri="{C183D7F6-B498-43B3-948B-1728B52AA6E4}">
                <adec:decorative xmlns:adec="http://schemas.microsoft.com/office/drawing/2017/decorative" val="1"/>
              </a:ext>
            </a:extLst>
          </p:cNvPr>
          <p:cNvSpPr/>
          <p:nvPr/>
        </p:nvSpPr>
        <p:spPr>
          <a:xfrm>
            <a:off x="3667323"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122">
            <a:extLst>
              <a:ext uri="{FF2B5EF4-FFF2-40B4-BE49-F238E27FC236}">
                <a16:creationId xmlns:a16="http://schemas.microsoft.com/office/drawing/2014/main" id="{A4AB794F-24F5-4B85-BFAB-4C1F779A2EFC}"/>
              </a:ext>
              <a:ext uri="{C183D7F6-B498-43B3-948B-1728B52AA6E4}">
                <adec:decorative xmlns:adec="http://schemas.microsoft.com/office/drawing/2017/decorative" val="1"/>
              </a:ext>
            </a:extLst>
          </p:cNvPr>
          <p:cNvSpPr/>
          <p:nvPr/>
        </p:nvSpPr>
        <p:spPr>
          <a:xfrm>
            <a:off x="6418867"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F3B944F6-8DC1-4CE8-8BC3-30B6B84F7CD2}"/>
              </a:ext>
              <a:ext uri="{C183D7F6-B498-43B3-948B-1728B52AA6E4}">
                <adec:decorative xmlns:adec="http://schemas.microsoft.com/office/drawing/2017/decorative" val="1"/>
              </a:ext>
            </a:extLst>
          </p:cNvPr>
          <p:cNvSpPr/>
          <p:nvPr/>
        </p:nvSpPr>
        <p:spPr>
          <a:xfrm>
            <a:off x="9173027"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DE7C35C7-8193-4078-BD0F-F1E162675DC2}"/>
              </a:ext>
              <a:ext uri="{C183D7F6-B498-43B3-948B-1728B52AA6E4}">
                <adec:decorative xmlns:adec="http://schemas.microsoft.com/office/drawing/2017/decorative" val="1"/>
              </a:ext>
            </a:extLst>
          </p:cNvPr>
          <p:cNvSpPr/>
          <p:nvPr/>
        </p:nvSpPr>
        <p:spPr>
          <a:xfrm>
            <a:off x="918072" y="5537362"/>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Rectangle 128">
            <a:extLst>
              <a:ext uri="{FF2B5EF4-FFF2-40B4-BE49-F238E27FC236}">
                <a16:creationId xmlns:a16="http://schemas.microsoft.com/office/drawing/2014/main" id="{E455F16D-80BC-4770-A8F3-DBA4956FA05D}"/>
              </a:ext>
              <a:ext uri="{C183D7F6-B498-43B3-948B-1728B52AA6E4}">
                <adec:decorative xmlns:adec="http://schemas.microsoft.com/office/drawing/2017/decorative" val="1"/>
              </a:ext>
            </a:extLst>
          </p:cNvPr>
          <p:cNvSpPr/>
          <p:nvPr/>
        </p:nvSpPr>
        <p:spPr>
          <a:xfrm>
            <a:off x="3670416"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1" name="Rectangle 130">
            <a:extLst>
              <a:ext uri="{FF2B5EF4-FFF2-40B4-BE49-F238E27FC236}">
                <a16:creationId xmlns:a16="http://schemas.microsoft.com/office/drawing/2014/main" id="{A6E5AABB-EEAE-4308-849F-0343D73F21A1}"/>
              </a:ext>
              <a:ext uri="{C183D7F6-B498-43B3-948B-1728B52AA6E4}">
                <adec:decorative xmlns:adec="http://schemas.microsoft.com/office/drawing/2017/decorative" val="1"/>
              </a:ext>
            </a:extLst>
          </p:cNvPr>
          <p:cNvSpPr/>
          <p:nvPr/>
        </p:nvSpPr>
        <p:spPr>
          <a:xfrm>
            <a:off x="6419065"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3" name="Rectangle 132">
            <a:extLst>
              <a:ext uri="{FF2B5EF4-FFF2-40B4-BE49-F238E27FC236}">
                <a16:creationId xmlns:a16="http://schemas.microsoft.com/office/drawing/2014/main" id="{A9D25A11-67D5-4CE0-AE39-585775E5E2E4}"/>
              </a:ext>
              <a:ext uri="{C183D7F6-B498-43B3-948B-1728B52AA6E4}">
                <adec:decorative xmlns:adec="http://schemas.microsoft.com/office/drawing/2017/decorative" val="1"/>
              </a:ext>
            </a:extLst>
          </p:cNvPr>
          <p:cNvSpPr/>
          <p:nvPr/>
        </p:nvSpPr>
        <p:spPr>
          <a:xfrm>
            <a:off x="9171432"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Footer Placeholder 134">
            <a:extLst>
              <a:ext uri="{FF2B5EF4-FFF2-40B4-BE49-F238E27FC236}">
                <a16:creationId xmlns:a16="http://schemas.microsoft.com/office/drawing/2014/main" id="{C239D8AF-EF3C-4250-AEE5-B9016C9B69FA}"/>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136" name="Slide Number Placeholder 135">
            <a:extLst>
              <a:ext uri="{FF2B5EF4-FFF2-40B4-BE49-F238E27FC236}">
                <a16:creationId xmlns:a16="http://schemas.microsoft.com/office/drawing/2014/main" id="{12D0E515-67F7-4BAD-9307-64611E5A9A4A}"/>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17</a:t>
            </a:fld>
            <a:endParaRPr lang="en-US" dirty="0"/>
          </a:p>
        </p:txBody>
      </p:sp>
    </p:spTree>
    <p:extLst>
      <p:ext uri="{BB962C8B-B14F-4D97-AF65-F5344CB8AC3E}">
        <p14:creationId xmlns:p14="http://schemas.microsoft.com/office/powerpoint/2010/main" val="3435056668"/>
      </p:ext>
    </p:extLst>
  </p:cSld>
  <p:clrMapOvr>
    <a:masterClrMapping/>
  </p:clrMapOvr>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Placeholder 51" descr="photo of building column&#10;">
            <a:extLst>
              <a:ext uri="{FF2B5EF4-FFF2-40B4-BE49-F238E27FC236}">
                <a16:creationId xmlns:a16="http://schemas.microsoft.com/office/drawing/2014/main" id="{FB984F8E-E35E-4C11-86D8-AC8E1328E99E}"/>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t="58" b="58"/>
          <a:stretch/>
        </p:blipFill>
        <p:spPr>
          <a:xfrm>
            <a:off x="458724" y="481369"/>
            <a:ext cx="11274552" cy="2743200"/>
          </a:xfrm>
        </p:spPr>
      </p:pic>
      <p:sp>
        <p:nvSpPr>
          <p:cNvPr id="34" name="Title 33">
            <a:extLst>
              <a:ext uri="{FF2B5EF4-FFF2-40B4-BE49-F238E27FC236}">
                <a16:creationId xmlns:a16="http://schemas.microsoft.com/office/drawing/2014/main" id="{17B7CBFC-65A2-4AB4-BE48-C580D13CAE3B}"/>
              </a:ext>
            </a:extLst>
          </p:cNvPr>
          <p:cNvSpPr>
            <a:spLocks noGrp="1"/>
          </p:cNvSpPr>
          <p:nvPr>
            <p:ph type="title"/>
          </p:nvPr>
        </p:nvSpPr>
        <p:spPr>
          <a:xfrm>
            <a:off x="841248" y="3592386"/>
            <a:ext cx="4572000" cy="1325563"/>
          </a:xfrm>
        </p:spPr>
        <p:txBody>
          <a:bodyPr/>
          <a:lstStyle/>
          <a:p>
            <a:r>
              <a:rPr lang="en-US" dirty="0"/>
              <a:t>SUMMARY</a:t>
            </a:r>
          </a:p>
        </p:txBody>
      </p:sp>
      <p:sp>
        <p:nvSpPr>
          <p:cNvPr id="54" name="Footer Placeholder 53">
            <a:extLst>
              <a:ext uri="{FF2B5EF4-FFF2-40B4-BE49-F238E27FC236}">
                <a16:creationId xmlns:a16="http://schemas.microsoft.com/office/drawing/2014/main" id="{F7B98703-748F-4466-B210-C3632974F2E7}"/>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36" name="Text Placeholder 35">
            <a:extLst>
              <a:ext uri="{FF2B5EF4-FFF2-40B4-BE49-F238E27FC236}">
                <a16:creationId xmlns:a16="http://schemas.microsoft.com/office/drawing/2014/main" id="{D2B40CBE-DEC8-4A9F-AF68-3DABE42C7EE3}"/>
              </a:ext>
            </a:extLst>
          </p:cNvPr>
          <p:cNvSpPr>
            <a:spLocks noGrp="1"/>
          </p:cNvSpPr>
          <p:nvPr>
            <p:ph type="body" sz="quarter" idx="17"/>
          </p:nvPr>
        </p:nvSpPr>
        <p:spPr>
          <a:xfrm>
            <a:off x="6489391" y="3546349"/>
            <a:ext cx="5248656" cy="1920240"/>
          </a:xfrm>
        </p:spPr>
        <p:txBody>
          <a:bodyPr/>
          <a:lstStyle/>
          <a:p>
            <a:r>
              <a:rPr lang="en-US" dirty="0"/>
              <a:t>At Contoso, we believe in giving 110%. By closing the loop on investment management and using the latest technology, we help businesses grow and expand their portfolio funds. We thrive because of our market knowledge and a great team behind our product. As our CEO says, "Efficiencies will come from proactively transforming how we do business."</a:t>
            </a:r>
          </a:p>
        </p:txBody>
      </p:sp>
      <p:sp>
        <p:nvSpPr>
          <p:cNvPr id="22" name="Text Placeholder 21">
            <a:extLst>
              <a:ext uri="{FF2B5EF4-FFF2-40B4-BE49-F238E27FC236}">
                <a16:creationId xmlns:a16="http://schemas.microsoft.com/office/drawing/2014/main" id="{0C8FA207-53D3-4237-A057-8F03251DDE37}"/>
              </a:ext>
            </a:extLst>
          </p:cNvPr>
          <p:cNvSpPr>
            <a:spLocks noGrp="1"/>
          </p:cNvSpPr>
          <p:nvPr>
            <p:ph type="body" sz="quarter" idx="14"/>
          </p:nvPr>
        </p:nvSpPr>
        <p:spPr>
          <a:xfrm>
            <a:off x="5239512" y="5503164"/>
            <a:ext cx="6958584" cy="1371600"/>
          </a:xfrm>
        </p:spPr>
        <p:txBody>
          <a:bodyPr/>
          <a:lstStyle/>
          <a:p>
            <a:r>
              <a:rPr lang="en-US" dirty="0"/>
              <a:t>summary</a:t>
            </a:r>
          </a:p>
        </p:txBody>
      </p:sp>
    </p:spTree>
    <p:extLst>
      <p:ext uri="{BB962C8B-B14F-4D97-AF65-F5344CB8AC3E}">
        <p14:creationId xmlns:p14="http://schemas.microsoft.com/office/powerpoint/2010/main" val="1839708034"/>
      </p:ext>
    </p:extLst>
  </p:cSld>
  <p:clrMapOvr>
    <a:masterClrMapping/>
  </p:clrMapOvr>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photo of Wall street sign&#10;">
            <a:extLst>
              <a:ext uri="{FF2B5EF4-FFF2-40B4-BE49-F238E27FC236}">
                <a16:creationId xmlns:a16="http://schemas.microsoft.com/office/drawing/2014/main" id="{7EA54CDC-A10B-4928-83AD-8A873A126AF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28" name="Title 27">
            <a:extLst>
              <a:ext uri="{FF2B5EF4-FFF2-40B4-BE49-F238E27FC236}">
                <a16:creationId xmlns:a16="http://schemas.microsoft.com/office/drawing/2014/main" id="{0648DE95-334E-46CE-B3A6-AEEB61BA16E7}"/>
              </a:ext>
            </a:extLst>
          </p:cNvPr>
          <p:cNvSpPr>
            <a:spLocks noGrp="1"/>
          </p:cNvSpPr>
          <p:nvPr>
            <p:ph type="title"/>
          </p:nvPr>
        </p:nvSpPr>
        <p:spPr/>
        <p:txBody>
          <a:bodyPr>
            <a:normAutofit fontScale="90000"/>
          </a:bodyPr>
          <a:lstStyle/>
          <a:p>
            <a:r>
              <a:rPr lang="en-US" dirty="0"/>
              <a:t>Thank You</a:t>
            </a:r>
          </a:p>
        </p:txBody>
      </p:sp>
      <p:sp>
        <p:nvSpPr>
          <p:cNvPr id="23" name="Content Placeholder 22">
            <a:extLst>
              <a:ext uri="{FF2B5EF4-FFF2-40B4-BE49-F238E27FC236}">
                <a16:creationId xmlns:a16="http://schemas.microsoft.com/office/drawing/2014/main" id="{80E486CF-8877-4DB4-98D3-2CD9F1CB339E}"/>
              </a:ext>
            </a:extLst>
          </p:cNvPr>
          <p:cNvSpPr>
            <a:spLocks noGrp="1"/>
          </p:cNvSpPr>
          <p:nvPr>
            <p:ph idx="14"/>
          </p:nvPr>
        </p:nvSpPr>
        <p:spPr>
          <a:xfrm>
            <a:off x="7467603" y="4681728"/>
            <a:ext cx="3838731" cy="1645920"/>
          </a:xfrm>
        </p:spPr>
        <p:txBody>
          <a:bodyPr>
            <a:normAutofit/>
          </a:bodyPr>
          <a:lstStyle/>
          <a:p>
            <a:r>
              <a:rPr lang="en-US" dirty="0"/>
              <a:t>Mirjam Nilsson</a:t>
            </a:r>
          </a:p>
          <a:p>
            <a:r>
              <a:rPr lang="en-US" dirty="0"/>
              <a:t>206-555-0146</a:t>
            </a:r>
          </a:p>
          <a:p>
            <a:r>
              <a:rPr lang="en-US" dirty="0"/>
              <a:t>Mirjam@contoso.com</a:t>
            </a:r>
          </a:p>
          <a:p>
            <a:r>
              <a:rPr lang="en-US" dirty="0"/>
              <a:t>www.contoso.com</a:t>
            </a:r>
          </a:p>
        </p:txBody>
      </p:sp>
      <p:sp>
        <p:nvSpPr>
          <p:cNvPr id="51" name="Footer Placeholder 50">
            <a:extLst>
              <a:ext uri="{FF2B5EF4-FFF2-40B4-BE49-F238E27FC236}">
                <a16:creationId xmlns:a16="http://schemas.microsoft.com/office/drawing/2014/main" id="{07E67588-DFE4-40B6-B7B2-7329C1D7CC38}"/>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52" name="Slide Number Placeholder 51">
            <a:extLst>
              <a:ext uri="{FF2B5EF4-FFF2-40B4-BE49-F238E27FC236}">
                <a16:creationId xmlns:a16="http://schemas.microsoft.com/office/drawing/2014/main" id="{FFBA0FCD-5060-4B39-B311-BE2FE37C81E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19</a:t>
            </a:fld>
            <a:endParaRPr lang="en-US" dirty="0"/>
          </a:p>
        </p:txBody>
      </p:sp>
    </p:spTree>
    <p:extLst>
      <p:ext uri="{BB962C8B-B14F-4D97-AF65-F5344CB8AC3E}">
        <p14:creationId xmlns:p14="http://schemas.microsoft.com/office/powerpoint/2010/main" val="2756819046"/>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photo of person using laptop">
            <a:extLst>
              <a:ext uri="{FF2B5EF4-FFF2-40B4-BE49-F238E27FC236}">
                <a16:creationId xmlns:a16="http://schemas.microsoft.com/office/drawing/2014/main" id="{580459A6-74F1-49C9-B51B-9878E21EB18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228600" y="0"/>
            <a:ext cx="11961813" cy="6858000"/>
          </a:xfrm>
        </p:spPr>
      </p:pic>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838199" y="2578608"/>
            <a:ext cx="4297680" cy="914400"/>
          </a:xfrm>
        </p:spPr>
        <p:txBody>
          <a:bodyPr anchor="b" anchorCtr="0"/>
          <a:lstStyle/>
          <a:p>
            <a:r>
              <a:rPr lang="en-ZA" dirty="0"/>
              <a:t>ABOUT US</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838199" y="3721608"/>
            <a:ext cx="4297680" cy="2286000"/>
          </a:xfrm>
        </p:spPr>
        <p:txBody>
          <a:bodyPr vert="horz" lIns="91440" tIns="45720" rIns="91440" bIns="45720" rtlCol="0" anchor="t">
            <a:normAutofit/>
          </a:bodyPr>
          <a:lstStyle/>
          <a:p>
            <a:r>
              <a:rPr lang="en-US" dirty="0"/>
              <a:t>At Contoso, we empower businesses to foster collaborative thinking to further drive workplace innovation. By closing the loop on investment management and using the latest technology, we help businesses grow and expand their portfolio funds.</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Pitch deck title</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
        <p:nvSpPr>
          <p:cNvPr id="36" name="Text Placeholder 35">
            <a:extLst>
              <a:ext uri="{FF2B5EF4-FFF2-40B4-BE49-F238E27FC236}">
                <a16:creationId xmlns:a16="http://schemas.microsoft.com/office/drawing/2014/main" id="{057CCB72-3874-46DE-9CF8-8C39DE3D264B}"/>
              </a:ext>
            </a:extLst>
          </p:cNvPr>
          <p:cNvSpPr>
            <a:spLocks noGrp="1"/>
          </p:cNvSpPr>
          <p:nvPr>
            <p:ph type="body" sz="quarter" idx="14"/>
          </p:nvPr>
        </p:nvSpPr>
        <p:spPr/>
        <p:txBody>
          <a:bodyPr/>
          <a:lstStyle/>
          <a:p>
            <a:r>
              <a:rPr lang="en-US" dirty="0"/>
              <a:t>About</a:t>
            </a:r>
          </a:p>
        </p:txBody>
      </p:sp>
    </p:spTree>
    <p:extLst>
      <p:ext uri="{BB962C8B-B14F-4D97-AF65-F5344CB8AC3E}">
        <p14:creationId xmlns:p14="http://schemas.microsoft.com/office/powerpoint/2010/main" val="8317333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image of bar graphs">
            <a:extLst>
              <a:ext uri="{FF2B5EF4-FFF2-40B4-BE49-F238E27FC236}">
                <a16:creationId xmlns:a16="http://schemas.microsoft.com/office/drawing/2014/main" id="{B1240E7A-9EE3-4AD7-AC70-53A1C0C7D52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914400" y="365125"/>
            <a:ext cx="8562475" cy="1325563"/>
          </a:xfrm>
        </p:spPr>
        <p:txBody>
          <a:bodyPr/>
          <a:lstStyle/>
          <a:p>
            <a:r>
              <a:rPr lang="en-US" dirty="0"/>
              <a:t>PROBLEM</a:t>
            </a:r>
          </a:p>
        </p:txBody>
      </p:sp>
      <p:sp>
        <p:nvSpPr>
          <p:cNvPr id="41" name="Text Placeholder 40">
            <a:extLst>
              <a:ext uri="{FF2B5EF4-FFF2-40B4-BE49-F238E27FC236}">
                <a16:creationId xmlns:a16="http://schemas.microsoft.com/office/drawing/2014/main" id="{96363A03-E425-4DF0-A245-F0EEE2D0431D}"/>
              </a:ext>
            </a:extLst>
          </p:cNvPr>
          <p:cNvSpPr>
            <a:spLocks noGrp="1"/>
          </p:cNvSpPr>
          <p:nvPr>
            <p:ph type="body" sz="quarter" idx="25"/>
          </p:nvPr>
        </p:nvSpPr>
        <p:spPr>
          <a:xfrm>
            <a:off x="0" y="1465263"/>
            <a:ext cx="10026650" cy="4754562"/>
          </a:xfrm>
        </p:spPr>
        <p:txBody>
          <a:bodyPr/>
          <a:lstStyle/>
          <a:p>
            <a:r>
              <a:rPr lang="en-US" dirty="0"/>
              <a:t>Market Gap</a:t>
            </a:r>
          </a:p>
        </p:txBody>
      </p:sp>
      <p:sp>
        <p:nvSpPr>
          <p:cNvPr id="44" name="Text Placeholder 43">
            <a:extLst>
              <a:ext uri="{FF2B5EF4-FFF2-40B4-BE49-F238E27FC236}">
                <a16:creationId xmlns:a16="http://schemas.microsoft.com/office/drawing/2014/main" id="{980B2038-1B53-491E-BC2F-148E99EFDBB8}"/>
              </a:ext>
            </a:extLst>
          </p:cNvPr>
          <p:cNvSpPr>
            <a:spLocks noGrp="1"/>
          </p:cNvSpPr>
          <p:nvPr>
            <p:ph type="body" sz="quarter" idx="15"/>
          </p:nvPr>
        </p:nvSpPr>
        <p:spPr>
          <a:xfrm>
            <a:off x="914274" y="2242336"/>
            <a:ext cx="3886200" cy="914400"/>
          </a:xfrm>
        </p:spPr>
        <p:txBody>
          <a:bodyPr/>
          <a:lstStyle/>
          <a:p>
            <a:r>
              <a:rPr lang="en-US" dirty="0"/>
              <a:t>Businesses need new investment opportunities but are using old or outdated tools and services</a:t>
            </a:r>
          </a:p>
        </p:txBody>
      </p:sp>
      <p:sp>
        <p:nvSpPr>
          <p:cNvPr id="45" name="Text Placeholder 44">
            <a:extLst>
              <a:ext uri="{FF2B5EF4-FFF2-40B4-BE49-F238E27FC236}">
                <a16:creationId xmlns:a16="http://schemas.microsoft.com/office/drawing/2014/main" id="{F970A788-9414-4536-9C00-F0C8714580AB}"/>
              </a:ext>
            </a:extLst>
          </p:cNvPr>
          <p:cNvSpPr>
            <a:spLocks noGrp="1"/>
          </p:cNvSpPr>
          <p:nvPr>
            <p:ph type="body" sz="quarter" idx="16"/>
          </p:nvPr>
        </p:nvSpPr>
        <p:spPr>
          <a:xfrm>
            <a:off x="914525" y="3218688"/>
            <a:ext cx="3886200" cy="320040"/>
          </a:xfrm>
        </p:spPr>
        <p:txBody>
          <a:bodyPr/>
          <a:lstStyle/>
          <a:p>
            <a:r>
              <a:rPr lang="en-US" dirty="0"/>
              <a:t>CUSTOMERS</a:t>
            </a:r>
          </a:p>
        </p:txBody>
      </p:sp>
      <p:sp>
        <p:nvSpPr>
          <p:cNvPr id="46" name="Text Placeholder 45">
            <a:extLst>
              <a:ext uri="{FF2B5EF4-FFF2-40B4-BE49-F238E27FC236}">
                <a16:creationId xmlns:a16="http://schemas.microsoft.com/office/drawing/2014/main" id="{F845A907-CC82-47DD-86EC-58C44C2EA61D}"/>
              </a:ext>
            </a:extLst>
          </p:cNvPr>
          <p:cNvSpPr>
            <a:spLocks noGrp="1"/>
          </p:cNvSpPr>
          <p:nvPr>
            <p:ph type="body" sz="quarter" idx="17"/>
          </p:nvPr>
        </p:nvSpPr>
        <p:spPr>
          <a:xfrm>
            <a:off x="914399" y="3545967"/>
            <a:ext cx="3886200" cy="914400"/>
          </a:xfrm>
        </p:spPr>
        <p:txBody>
          <a:bodyPr>
            <a:noAutofit/>
          </a:bodyPr>
          <a:lstStyle/>
          <a:p>
            <a:r>
              <a:rPr lang="en-US" dirty="0"/>
              <a:t>25% increase of investment inquiries prove that there's consumer interest for simpler portfolio management</a:t>
            </a:r>
          </a:p>
        </p:txBody>
      </p:sp>
      <p:sp>
        <p:nvSpPr>
          <p:cNvPr id="16" name="Text Placeholder 15">
            <a:extLst>
              <a:ext uri="{FF2B5EF4-FFF2-40B4-BE49-F238E27FC236}">
                <a16:creationId xmlns:a16="http://schemas.microsoft.com/office/drawing/2014/main" id="{DEF3428C-82C8-426A-8AA5-06D41239356C}"/>
              </a:ext>
            </a:extLst>
          </p:cNvPr>
          <p:cNvSpPr>
            <a:spLocks noGrp="1"/>
          </p:cNvSpPr>
          <p:nvPr>
            <p:ph type="body" sz="quarter" idx="22"/>
          </p:nvPr>
        </p:nvSpPr>
        <p:spPr>
          <a:xfrm>
            <a:off x="914525" y="4709160"/>
            <a:ext cx="3886200" cy="320040"/>
          </a:xfrm>
        </p:spPr>
        <p:txBody>
          <a:bodyPr/>
          <a:lstStyle/>
          <a:p>
            <a:r>
              <a:rPr lang="en-US" dirty="0"/>
              <a:t>FINANCIALS</a:t>
            </a:r>
          </a:p>
        </p:txBody>
      </p:sp>
      <p:sp>
        <p:nvSpPr>
          <p:cNvPr id="17" name="Text Placeholder 16">
            <a:extLst>
              <a:ext uri="{FF2B5EF4-FFF2-40B4-BE49-F238E27FC236}">
                <a16:creationId xmlns:a16="http://schemas.microsoft.com/office/drawing/2014/main" id="{8B178A14-FF95-463C-89E7-D71BB431EA6A}"/>
              </a:ext>
            </a:extLst>
          </p:cNvPr>
          <p:cNvSpPr>
            <a:spLocks noGrp="1"/>
          </p:cNvSpPr>
          <p:nvPr>
            <p:ph type="body" sz="quarter" idx="23"/>
          </p:nvPr>
        </p:nvSpPr>
        <p:spPr>
          <a:xfrm>
            <a:off x="914399" y="5036439"/>
            <a:ext cx="3886200" cy="737604"/>
          </a:xfrm>
        </p:spPr>
        <p:txBody>
          <a:bodyPr>
            <a:normAutofit/>
          </a:bodyPr>
          <a:lstStyle/>
          <a:p>
            <a:r>
              <a:rPr lang="en-US" dirty="0"/>
              <a:t>Investing in the stock market increased business portfolios by $20 million in 2019 </a:t>
            </a:r>
          </a:p>
          <a:p>
            <a:endParaRPr lang="en-US" dirty="0"/>
          </a:p>
        </p:txBody>
      </p:sp>
      <p:sp>
        <p:nvSpPr>
          <p:cNvPr id="47" name="Text Placeholder 46">
            <a:extLst>
              <a:ext uri="{FF2B5EF4-FFF2-40B4-BE49-F238E27FC236}">
                <a16:creationId xmlns:a16="http://schemas.microsoft.com/office/drawing/2014/main" id="{5B76A604-CBAD-4494-A846-E4C833A6092C}"/>
              </a:ext>
            </a:extLst>
          </p:cNvPr>
          <p:cNvSpPr>
            <a:spLocks noGrp="1"/>
          </p:cNvSpPr>
          <p:nvPr>
            <p:ph type="body" sz="quarter" idx="18"/>
          </p:nvPr>
        </p:nvSpPr>
        <p:spPr>
          <a:xfrm>
            <a:off x="5590801" y="1916113"/>
            <a:ext cx="3886200" cy="320040"/>
          </a:xfrm>
        </p:spPr>
        <p:txBody>
          <a:bodyPr/>
          <a:lstStyle/>
          <a:p>
            <a:r>
              <a:rPr lang="en-US" dirty="0"/>
              <a:t>COSTS</a:t>
            </a:r>
          </a:p>
        </p:txBody>
      </p:sp>
      <p:sp>
        <p:nvSpPr>
          <p:cNvPr id="48" name="Text Placeholder 47">
            <a:extLst>
              <a:ext uri="{FF2B5EF4-FFF2-40B4-BE49-F238E27FC236}">
                <a16:creationId xmlns:a16="http://schemas.microsoft.com/office/drawing/2014/main" id="{BF07FAC4-029F-4076-B784-683A1CCA6865}"/>
              </a:ext>
            </a:extLst>
          </p:cNvPr>
          <p:cNvSpPr>
            <a:spLocks noGrp="1"/>
          </p:cNvSpPr>
          <p:nvPr>
            <p:ph type="body" sz="quarter" idx="19"/>
          </p:nvPr>
        </p:nvSpPr>
        <p:spPr>
          <a:xfrm>
            <a:off x="5590675" y="2242336"/>
            <a:ext cx="3886200" cy="914400"/>
          </a:xfrm>
        </p:spPr>
        <p:txBody>
          <a:bodyPr>
            <a:normAutofit/>
          </a:bodyPr>
          <a:lstStyle/>
          <a:p>
            <a:r>
              <a:rPr lang="en-US" dirty="0"/>
              <a:t>Loss of potential income by not offering investment opportunities for businesses</a:t>
            </a:r>
          </a:p>
        </p:txBody>
      </p:sp>
      <p:sp>
        <p:nvSpPr>
          <p:cNvPr id="49" name="Text Placeholder 48">
            <a:extLst>
              <a:ext uri="{FF2B5EF4-FFF2-40B4-BE49-F238E27FC236}">
                <a16:creationId xmlns:a16="http://schemas.microsoft.com/office/drawing/2014/main" id="{BEEA5224-6F24-4134-84A4-4BB922BE15DE}"/>
              </a:ext>
            </a:extLst>
          </p:cNvPr>
          <p:cNvSpPr>
            <a:spLocks noGrp="1"/>
          </p:cNvSpPr>
          <p:nvPr>
            <p:ph type="body" sz="quarter" idx="20"/>
          </p:nvPr>
        </p:nvSpPr>
        <p:spPr>
          <a:xfrm>
            <a:off x="5590801" y="3218688"/>
            <a:ext cx="3886200" cy="320040"/>
          </a:xfrm>
        </p:spPr>
        <p:txBody>
          <a:bodyPr/>
          <a:lstStyle/>
          <a:p>
            <a:r>
              <a:rPr lang="en-US" dirty="0"/>
              <a:t>USABILITY</a:t>
            </a:r>
          </a:p>
        </p:txBody>
      </p:sp>
      <p:sp>
        <p:nvSpPr>
          <p:cNvPr id="50" name="Text Placeholder 49">
            <a:extLst>
              <a:ext uri="{FF2B5EF4-FFF2-40B4-BE49-F238E27FC236}">
                <a16:creationId xmlns:a16="http://schemas.microsoft.com/office/drawing/2014/main" id="{6DC9F3A7-D8E7-4ABC-8153-8AFB777CAC78}"/>
              </a:ext>
            </a:extLst>
          </p:cNvPr>
          <p:cNvSpPr>
            <a:spLocks noGrp="1"/>
          </p:cNvSpPr>
          <p:nvPr>
            <p:ph type="body" sz="quarter" idx="21"/>
          </p:nvPr>
        </p:nvSpPr>
        <p:spPr>
          <a:xfrm>
            <a:off x="5590675" y="3545967"/>
            <a:ext cx="3886200" cy="914400"/>
          </a:xfrm>
        </p:spPr>
        <p:txBody>
          <a:bodyPr>
            <a:normAutofit/>
          </a:bodyPr>
          <a:lstStyle/>
          <a:p>
            <a:r>
              <a:rPr lang="en-US" dirty="0"/>
              <a:t>Customers want something that’s easy to adopt and simple to use</a:t>
            </a:r>
          </a:p>
        </p:txBody>
      </p:sp>
      <p:sp>
        <p:nvSpPr>
          <p:cNvPr id="150" name="Footer Placeholder 149">
            <a:extLst>
              <a:ext uri="{FF2B5EF4-FFF2-40B4-BE49-F238E27FC236}">
                <a16:creationId xmlns:a16="http://schemas.microsoft.com/office/drawing/2014/main" id="{BF3830E9-8071-46F4-9061-47A9D52729BA}"/>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152" name="Text Placeholder 151">
            <a:extLst>
              <a:ext uri="{FF2B5EF4-FFF2-40B4-BE49-F238E27FC236}">
                <a16:creationId xmlns:a16="http://schemas.microsoft.com/office/drawing/2014/main" id="{3C4F874E-995C-4034-ACF3-1F09DDFD1EF2}"/>
              </a:ext>
            </a:extLst>
          </p:cNvPr>
          <p:cNvSpPr>
            <a:spLocks noGrp="1"/>
          </p:cNvSpPr>
          <p:nvPr>
            <p:ph type="body" sz="quarter" idx="24"/>
          </p:nvPr>
        </p:nvSpPr>
        <p:spPr>
          <a:xfrm>
            <a:off x="10734040" y="-68580"/>
            <a:ext cx="1737360" cy="6858000"/>
          </a:xfrm>
        </p:spPr>
        <p:txBody>
          <a:bodyPr/>
          <a:lstStyle/>
          <a:p>
            <a:r>
              <a:rPr lang="en-US" dirty="0"/>
              <a:t>Problem</a:t>
            </a:r>
          </a:p>
        </p:txBody>
      </p:sp>
    </p:spTree>
    <p:extLst>
      <p:ext uri="{BB962C8B-B14F-4D97-AF65-F5344CB8AC3E}">
        <p14:creationId xmlns:p14="http://schemas.microsoft.com/office/powerpoint/2010/main" val="3238362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155363" y="365125"/>
            <a:ext cx="5103007" cy="1325563"/>
          </a:xfrm>
        </p:spPr>
        <p:txBody>
          <a:bodyPr/>
          <a:lstStyle/>
          <a:p>
            <a:r>
              <a:rPr lang="en-US" dirty="0"/>
              <a:t>SOLUTION</a:t>
            </a:r>
          </a:p>
        </p:txBody>
      </p:sp>
      <p:pic>
        <p:nvPicPr>
          <p:cNvPr id="7" name="Picture Placeholder 6" descr="Man working on laptop sitting by the window">
            <a:extLst>
              <a:ext uri="{FF2B5EF4-FFF2-40B4-BE49-F238E27FC236}">
                <a16:creationId xmlns:a16="http://schemas.microsoft.com/office/drawing/2014/main" id="{32F765DF-EED6-463B-813A-9D13C1F8490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933630" y="548640"/>
            <a:ext cx="4389120" cy="5760720"/>
          </a:xfrm>
        </p:spPr>
      </p:pic>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4"/>
          </p:nvPr>
        </p:nvSpPr>
        <p:spPr>
          <a:xfrm>
            <a:off x="6153182" y="2093976"/>
            <a:ext cx="5120640" cy="320040"/>
          </a:xfrm>
        </p:spPr>
        <p:txBody>
          <a:bodyPr vert="horz" lIns="91440" tIns="45720" rIns="91440" bIns="45720" rtlCol="0" anchor="t">
            <a:normAutofit lnSpcReduction="10000"/>
          </a:bodyPr>
          <a:lstStyle/>
          <a:p>
            <a:r>
              <a:rPr lang="en-US" dirty="0"/>
              <a:t>CLOSE THE GAP</a:t>
            </a:r>
          </a:p>
        </p:txBody>
      </p:sp>
      <p:sp>
        <p:nvSpPr>
          <p:cNvPr id="21" name="Text Placeholder 20">
            <a:extLst>
              <a:ext uri="{FF2B5EF4-FFF2-40B4-BE49-F238E27FC236}">
                <a16:creationId xmlns:a16="http://schemas.microsoft.com/office/drawing/2014/main" id="{43DDEB93-8628-4CD2-969D-1108E86844B5}"/>
              </a:ext>
            </a:extLst>
          </p:cNvPr>
          <p:cNvSpPr>
            <a:spLocks noGrp="1"/>
          </p:cNvSpPr>
          <p:nvPr>
            <p:ph type="body" sz="quarter" idx="15"/>
          </p:nvPr>
        </p:nvSpPr>
        <p:spPr>
          <a:xfrm>
            <a:off x="6153056" y="2422684"/>
            <a:ext cx="5120640" cy="640080"/>
          </a:xfrm>
        </p:spPr>
        <p:txBody>
          <a:bodyPr>
            <a:normAutofit/>
          </a:bodyPr>
          <a:lstStyle/>
          <a:p>
            <a:r>
              <a:rPr lang="en-US" dirty="0"/>
              <a:t>Our product makes investing and portfolio management easier, and no other product on the market offers the same benefits</a:t>
            </a:r>
          </a:p>
          <a:p>
            <a:endParaRPr lang="en-US" dirty="0"/>
          </a:p>
        </p:txBody>
      </p:sp>
      <p:sp>
        <p:nvSpPr>
          <p:cNvPr id="22" name="Text Placeholder 21">
            <a:extLst>
              <a:ext uri="{FF2B5EF4-FFF2-40B4-BE49-F238E27FC236}">
                <a16:creationId xmlns:a16="http://schemas.microsoft.com/office/drawing/2014/main" id="{1148019F-B471-48D3-A6AA-3F0B467240B5}"/>
              </a:ext>
            </a:extLst>
          </p:cNvPr>
          <p:cNvSpPr>
            <a:spLocks noGrp="1"/>
          </p:cNvSpPr>
          <p:nvPr>
            <p:ph type="body" sz="quarter" idx="16"/>
          </p:nvPr>
        </p:nvSpPr>
        <p:spPr>
          <a:xfrm>
            <a:off x="6153307" y="3227832"/>
            <a:ext cx="5120640" cy="320040"/>
          </a:xfrm>
        </p:spPr>
        <p:txBody>
          <a:bodyPr/>
          <a:lstStyle/>
          <a:p>
            <a:r>
              <a:rPr lang="en-US" dirty="0"/>
              <a:t>TARGET AUDIENCE</a:t>
            </a:r>
          </a:p>
        </p:txBody>
      </p:sp>
      <p:sp>
        <p:nvSpPr>
          <p:cNvPr id="23" name="Text Placeholder 22">
            <a:extLst>
              <a:ext uri="{FF2B5EF4-FFF2-40B4-BE49-F238E27FC236}">
                <a16:creationId xmlns:a16="http://schemas.microsoft.com/office/drawing/2014/main" id="{1B300A6A-6AD6-4D6C-85C5-FDF36EF1D3CF}"/>
              </a:ext>
            </a:extLst>
          </p:cNvPr>
          <p:cNvSpPr>
            <a:spLocks noGrp="1"/>
          </p:cNvSpPr>
          <p:nvPr>
            <p:ph type="body" sz="quarter" idx="17"/>
          </p:nvPr>
        </p:nvSpPr>
        <p:spPr>
          <a:xfrm>
            <a:off x="6153181" y="3559290"/>
            <a:ext cx="5120640" cy="457200"/>
          </a:xfrm>
        </p:spPr>
        <p:txBody>
          <a:bodyPr>
            <a:normAutofit/>
          </a:bodyPr>
          <a:lstStyle/>
          <a:p>
            <a:r>
              <a:rPr lang="en-US" dirty="0"/>
              <a:t>Professional investors</a:t>
            </a:r>
          </a:p>
        </p:txBody>
      </p:sp>
      <p:sp>
        <p:nvSpPr>
          <p:cNvPr id="24" name="Text Placeholder 23">
            <a:extLst>
              <a:ext uri="{FF2B5EF4-FFF2-40B4-BE49-F238E27FC236}">
                <a16:creationId xmlns:a16="http://schemas.microsoft.com/office/drawing/2014/main" id="{C03AC016-5A46-4B6E-943F-B9F46486290F}"/>
              </a:ext>
            </a:extLst>
          </p:cNvPr>
          <p:cNvSpPr>
            <a:spLocks noGrp="1"/>
          </p:cNvSpPr>
          <p:nvPr>
            <p:ph type="body" sz="quarter" idx="18"/>
          </p:nvPr>
        </p:nvSpPr>
        <p:spPr>
          <a:xfrm>
            <a:off x="6149167" y="4059936"/>
            <a:ext cx="5120640" cy="320040"/>
          </a:xfrm>
        </p:spPr>
        <p:txBody>
          <a:bodyPr/>
          <a:lstStyle/>
          <a:p>
            <a:r>
              <a:rPr lang="en-US" dirty="0"/>
              <a:t>COST SAVINGS</a:t>
            </a:r>
          </a:p>
        </p:txBody>
      </p:sp>
      <p:sp>
        <p:nvSpPr>
          <p:cNvPr id="25" name="Text Placeholder 24">
            <a:extLst>
              <a:ext uri="{FF2B5EF4-FFF2-40B4-BE49-F238E27FC236}">
                <a16:creationId xmlns:a16="http://schemas.microsoft.com/office/drawing/2014/main" id="{10A43BEE-B04F-469B-9957-9AF5947E5A19}"/>
              </a:ext>
            </a:extLst>
          </p:cNvPr>
          <p:cNvSpPr>
            <a:spLocks noGrp="1"/>
          </p:cNvSpPr>
          <p:nvPr>
            <p:ph type="body" sz="quarter" idx="19"/>
          </p:nvPr>
        </p:nvSpPr>
        <p:spPr>
          <a:xfrm>
            <a:off x="6149041" y="4388168"/>
            <a:ext cx="5120640" cy="640080"/>
          </a:xfrm>
        </p:spPr>
        <p:txBody>
          <a:bodyPr>
            <a:normAutofit/>
          </a:bodyPr>
          <a:lstStyle/>
          <a:p>
            <a:r>
              <a:rPr lang="en-US" dirty="0"/>
              <a:t>Reduce costs for client by helping businesses increase their profits in the stock market</a:t>
            </a:r>
          </a:p>
        </p:txBody>
      </p:sp>
      <p:sp>
        <p:nvSpPr>
          <p:cNvPr id="26" name="Text Placeholder 25">
            <a:extLst>
              <a:ext uri="{FF2B5EF4-FFF2-40B4-BE49-F238E27FC236}">
                <a16:creationId xmlns:a16="http://schemas.microsoft.com/office/drawing/2014/main" id="{2631719C-FC8F-4C94-8D70-74C636AC876C}"/>
              </a:ext>
            </a:extLst>
          </p:cNvPr>
          <p:cNvSpPr>
            <a:spLocks noGrp="1"/>
          </p:cNvSpPr>
          <p:nvPr>
            <p:ph type="body" sz="quarter" idx="20"/>
          </p:nvPr>
        </p:nvSpPr>
        <p:spPr>
          <a:xfrm>
            <a:off x="6149292" y="5202936"/>
            <a:ext cx="5120640" cy="320040"/>
          </a:xfrm>
        </p:spPr>
        <p:txBody>
          <a:bodyPr/>
          <a:lstStyle/>
          <a:p>
            <a:r>
              <a:rPr lang="en-US" dirty="0"/>
              <a:t>EASY TO USE</a:t>
            </a:r>
          </a:p>
        </p:txBody>
      </p:sp>
      <p:sp>
        <p:nvSpPr>
          <p:cNvPr id="27" name="Text Placeholder 26">
            <a:extLst>
              <a:ext uri="{FF2B5EF4-FFF2-40B4-BE49-F238E27FC236}">
                <a16:creationId xmlns:a16="http://schemas.microsoft.com/office/drawing/2014/main" id="{58552BB2-2387-4A2C-8668-B6633FE46EE4}"/>
              </a:ext>
            </a:extLst>
          </p:cNvPr>
          <p:cNvSpPr>
            <a:spLocks noGrp="1"/>
          </p:cNvSpPr>
          <p:nvPr>
            <p:ph type="body" sz="quarter" idx="21"/>
          </p:nvPr>
        </p:nvSpPr>
        <p:spPr>
          <a:xfrm>
            <a:off x="6149166" y="5535502"/>
            <a:ext cx="5120640" cy="640080"/>
          </a:xfrm>
        </p:spPr>
        <p:txBody>
          <a:bodyPr/>
          <a:lstStyle/>
          <a:p>
            <a:r>
              <a:rPr lang="en-US" dirty="0"/>
              <a:t>A simple product that gives businesses the information they need in order to make informed financial decisions</a:t>
            </a:r>
          </a:p>
          <a:p>
            <a:endParaRPr lang="en-US" dirty="0"/>
          </a:p>
        </p:txBody>
      </p:sp>
      <p:sp>
        <p:nvSpPr>
          <p:cNvPr id="51" name="Footer Placeholder 50">
            <a:extLst>
              <a:ext uri="{FF2B5EF4-FFF2-40B4-BE49-F238E27FC236}">
                <a16:creationId xmlns:a16="http://schemas.microsoft.com/office/drawing/2014/main" id="{9EF76BD2-EB69-4D45-9701-8A82B812A6E0}"/>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52" name="Slide Number Placeholder 51">
            <a:extLst>
              <a:ext uri="{FF2B5EF4-FFF2-40B4-BE49-F238E27FC236}">
                <a16:creationId xmlns:a16="http://schemas.microsoft.com/office/drawing/2014/main" id="{BD1651FB-5427-4C2E-968C-077A5FCB9D8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1196191522"/>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photo of coins on a table&#10;">
            <a:extLst>
              <a:ext uri="{FF2B5EF4-FFF2-40B4-BE49-F238E27FC236}">
                <a16:creationId xmlns:a16="http://schemas.microsoft.com/office/drawing/2014/main" id="{A78432FC-7702-44D2-9799-5CC8D3D0C06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88" y="0"/>
            <a:ext cx="12188825" cy="6858000"/>
          </a:xfrm>
        </p:spPr>
      </p:pic>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841248" y="858957"/>
            <a:ext cx="4032504" cy="1325563"/>
          </a:xfrm>
        </p:spPr>
        <p:txBody>
          <a:bodyPr/>
          <a:lstStyle/>
          <a:p>
            <a:r>
              <a:rPr lang="en-US" dirty="0"/>
              <a:t>PRODUCT OVERVIEW</a:t>
            </a:r>
          </a:p>
        </p:txBody>
      </p:sp>
      <p:sp>
        <p:nvSpPr>
          <p:cNvPr id="4" name="Content Placeholder 3">
            <a:extLst>
              <a:ext uri="{FF2B5EF4-FFF2-40B4-BE49-F238E27FC236}">
                <a16:creationId xmlns:a16="http://schemas.microsoft.com/office/drawing/2014/main" id="{8421587F-8DFD-4A31-9931-8A346A92D87A}"/>
              </a:ext>
            </a:extLst>
          </p:cNvPr>
          <p:cNvSpPr>
            <a:spLocks noGrp="1"/>
          </p:cNvSpPr>
          <p:nvPr>
            <p:ph type="body" sz="quarter" idx="14"/>
          </p:nvPr>
        </p:nvSpPr>
        <p:spPr>
          <a:xfrm>
            <a:off x="5638800" y="1173329"/>
            <a:ext cx="2743200" cy="365760"/>
          </a:xfrm>
        </p:spPr>
        <p:txBody>
          <a:bodyPr vert="horz" lIns="91440" tIns="45720" rIns="91440" bIns="45720" rtlCol="0" anchor="t">
            <a:normAutofit/>
          </a:bodyPr>
          <a:lstStyle/>
          <a:p>
            <a:r>
              <a:rPr lang="en-ZA" dirty="0"/>
              <a:t>UNIQUE</a:t>
            </a:r>
          </a:p>
        </p:txBody>
      </p:sp>
      <p:sp>
        <p:nvSpPr>
          <p:cNvPr id="12" name="Text Placeholder 11">
            <a:extLst>
              <a:ext uri="{FF2B5EF4-FFF2-40B4-BE49-F238E27FC236}">
                <a16:creationId xmlns:a16="http://schemas.microsoft.com/office/drawing/2014/main" id="{511B0752-C624-457B-B12B-B88C90BBA8D7}"/>
              </a:ext>
            </a:extLst>
          </p:cNvPr>
          <p:cNvSpPr>
            <a:spLocks noGrp="1"/>
          </p:cNvSpPr>
          <p:nvPr>
            <p:ph type="body" sz="quarter" idx="15"/>
          </p:nvPr>
        </p:nvSpPr>
        <p:spPr>
          <a:xfrm>
            <a:off x="5638800" y="1522412"/>
            <a:ext cx="2743200" cy="914400"/>
          </a:xfrm>
        </p:spPr>
        <p:txBody>
          <a:bodyPr/>
          <a:lstStyle/>
          <a:p>
            <a:r>
              <a:rPr lang="en-ZA" dirty="0"/>
              <a:t>Only product specifically dedicated to investment tools for business</a:t>
            </a:r>
          </a:p>
          <a:p>
            <a:endParaRPr lang="en-US" dirty="0"/>
          </a:p>
        </p:txBody>
      </p:sp>
      <p:sp>
        <p:nvSpPr>
          <p:cNvPr id="25" name="Text Placeholder 24">
            <a:extLst>
              <a:ext uri="{FF2B5EF4-FFF2-40B4-BE49-F238E27FC236}">
                <a16:creationId xmlns:a16="http://schemas.microsoft.com/office/drawing/2014/main" id="{6E0EDB3B-C0A8-4C28-A8CE-248E9B2BF5F1}"/>
              </a:ext>
            </a:extLst>
          </p:cNvPr>
          <p:cNvSpPr>
            <a:spLocks noGrp="1"/>
          </p:cNvSpPr>
          <p:nvPr>
            <p:ph type="body" sz="quarter" idx="16"/>
          </p:nvPr>
        </p:nvSpPr>
        <p:spPr>
          <a:xfrm>
            <a:off x="5638800" y="2743993"/>
            <a:ext cx="2743200" cy="365760"/>
          </a:xfrm>
        </p:spPr>
        <p:txBody>
          <a:bodyPr/>
          <a:lstStyle/>
          <a:p>
            <a:r>
              <a:rPr lang="en-ZA" dirty="0"/>
              <a:t>FIRST TO MARKET</a:t>
            </a:r>
            <a:endParaRPr lang="en-US" dirty="0"/>
          </a:p>
        </p:txBody>
      </p:sp>
      <p:sp>
        <p:nvSpPr>
          <p:cNvPr id="26" name="Text Placeholder 25">
            <a:extLst>
              <a:ext uri="{FF2B5EF4-FFF2-40B4-BE49-F238E27FC236}">
                <a16:creationId xmlns:a16="http://schemas.microsoft.com/office/drawing/2014/main" id="{6446DD38-A9AC-47C3-9018-7367CED92B9D}"/>
              </a:ext>
            </a:extLst>
          </p:cNvPr>
          <p:cNvSpPr>
            <a:spLocks noGrp="1"/>
          </p:cNvSpPr>
          <p:nvPr>
            <p:ph type="body" sz="quarter" idx="17"/>
          </p:nvPr>
        </p:nvSpPr>
        <p:spPr>
          <a:xfrm>
            <a:off x="5638800" y="3074026"/>
            <a:ext cx="2743200" cy="914400"/>
          </a:xfrm>
        </p:spPr>
        <p:txBody>
          <a:bodyPr/>
          <a:lstStyle/>
          <a:p>
            <a:r>
              <a:rPr lang="en-ZA" dirty="0"/>
              <a:t>First beautifully designed product that's both stylish and functional</a:t>
            </a:r>
            <a:endParaRPr lang="en-US" dirty="0"/>
          </a:p>
        </p:txBody>
      </p:sp>
      <p:sp>
        <p:nvSpPr>
          <p:cNvPr id="27" name="Text Placeholder 26">
            <a:extLst>
              <a:ext uri="{FF2B5EF4-FFF2-40B4-BE49-F238E27FC236}">
                <a16:creationId xmlns:a16="http://schemas.microsoft.com/office/drawing/2014/main" id="{0856D9EA-5EA0-4EBE-B2BD-E08F18E8DB9D}"/>
              </a:ext>
            </a:extLst>
          </p:cNvPr>
          <p:cNvSpPr>
            <a:spLocks noGrp="1"/>
          </p:cNvSpPr>
          <p:nvPr>
            <p:ph type="body" sz="quarter" idx="18"/>
          </p:nvPr>
        </p:nvSpPr>
        <p:spPr>
          <a:xfrm>
            <a:off x="8686038" y="1182807"/>
            <a:ext cx="2743200" cy="365760"/>
          </a:xfrm>
        </p:spPr>
        <p:txBody>
          <a:bodyPr/>
          <a:lstStyle/>
          <a:p>
            <a:r>
              <a:rPr lang="en-ZA" dirty="0"/>
              <a:t>TESTED</a:t>
            </a:r>
            <a:endParaRPr lang="en-US" dirty="0"/>
          </a:p>
        </p:txBody>
      </p:sp>
      <p:sp>
        <p:nvSpPr>
          <p:cNvPr id="28" name="Text Placeholder 27">
            <a:extLst>
              <a:ext uri="{FF2B5EF4-FFF2-40B4-BE49-F238E27FC236}">
                <a16:creationId xmlns:a16="http://schemas.microsoft.com/office/drawing/2014/main" id="{25D79B6A-A890-45AF-A99D-5F70F6C80238}"/>
              </a:ext>
            </a:extLst>
          </p:cNvPr>
          <p:cNvSpPr>
            <a:spLocks noGrp="1"/>
          </p:cNvSpPr>
          <p:nvPr>
            <p:ph type="body" sz="quarter" idx="19"/>
          </p:nvPr>
        </p:nvSpPr>
        <p:spPr>
          <a:xfrm>
            <a:off x="8686038" y="1531890"/>
            <a:ext cx="2743200" cy="914400"/>
          </a:xfrm>
        </p:spPr>
        <p:txBody>
          <a:bodyPr/>
          <a:lstStyle/>
          <a:p>
            <a:r>
              <a:rPr lang="en-ZA" dirty="0"/>
              <a:t>Conducted testing with businesses in the area</a:t>
            </a:r>
            <a:endParaRPr lang="en-US" dirty="0"/>
          </a:p>
        </p:txBody>
      </p:sp>
      <p:sp>
        <p:nvSpPr>
          <p:cNvPr id="29" name="Text Placeholder 28">
            <a:extLst>
              <a:ext uri="{FF2B5EF4-FFF2-40B4-BE49-F238E27FC236}">
                <a16:creationId xmlns:a16="http://schemas.microsoft.com/office/drawing/2014/main" id="{D8477383-390C-41CA-A296-5FBDFAD23100}"/>
              </a:ext>
            </a:extLst>
          </p:cNvPr>
          <p:cNvSpPr>
            <a:spLocks noGrp="1"/>
          </p:cNvSpPr>
          <p:nvPr>
            <p:ph type="body" sz="quarter" idx="20"/>
          </p:nvPr>
        </p:nvSpPr>
        <p:spPr>
          <a:xfrm>
            <a:off x="8686038" y="2753471"/>
            <a:ext cx="2743200" cy="365760"/>
          </a:xfrm>
        </p:spPr>
        <p:txBody>
          <a:bodyPr/>
          <a:lstStyle/>
          <a:p>
            <a:r>
              <a:rPr lang="en-ZA" dirty="0"/>
              <a:t>AUTHENTIC</a:t>
            </a:r>
            <a:endParaRPr lang="en-US" dirty="0"/>
          </a:p>
        </p:txBody>
      </p:sp>
      <p:sp>
        <p:nvSpPr>
          <p:cNvPr id="30" name="Text Placeholder 29">
            <a:extLst>
              <a:ext uri="{FF2B5EF4-FFF2-40B4-BE49-F238E27FC236}">
                <a16:creationId xmlns:a16="http://schemas.microsoft.com/office/drawing/2014/main" id="{C0B07462-809B-4573-9E92-EDEE7B899091}"/>
              </a:ext>
            </a:extLst>
          </p:cNvPr>
          <p:cNvSpPr>
            <a:spLocks noGrp="1"/>
          </p:cNvSpPr>
          <p:nvPr>
            <p:ph type="body" sz="quarter" idx="21"/>
          </p:nvPr>
        </p:nvSpPr>
        <p:spPr>
          <a:xfrm>
            <a:off x="8686038" y="3083504"/>
            <a:ext cx="2743200" cy="914400"/>
          </a:xfrm>
        </p:spPr>
        <p:txBody>
          <a:bodyPr/>
          <a:lstStyle/>
          <a:p>
            <a:r>
              <a:rPr lang="en-ZA" dirty="0"/>
              <a:t>Designed with the help and input of investment experts in the field </a:t>
            </a:r>
            <a:endParaRPr lang="en-US" dirty="0"/>
          </a:p>
        </p:txBody>
      </p:sp>
      <p:sp>
        <p:nvSpPr>
          <p:cNvPr id="44" name="Footer Placeholder 43">
            <a:extLst>
              <a:ext uri="{FF2B5EF4-FFF2-40B4-BE49-F238E27FC236}">
                <a16:creationId xmlns:a16="http://schemas.microsoft.com/office/drawing/2014/main" id="{33065600-E909-4725-88CF-C309407E3E51}"/>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45" name="Slide Number Placeholder 44">
            <a:extLst>
              <a:ext uri="{FF2B5EF4-FFF2-40B4-BE49-F238E27FC236}">
                <a16:creationId xmlns:a16="http://schemas.microsoft.com/office/drawing/2014/main" id="{839DF259-1923-4D25-955A-2AFFAE8BDE4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3507718482"/>
      </p:ext>
    </p:extLst>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photo of a man in a meeting&#10;">
            <a:extLst>
              <a:ext uri="{FF2B5EF4-FFF2-40B4-BE49-F238E27FC236}">
                <a16:creationId xmlns:a16="http://schemas.microsoft.com/office/drawing/2014/main" id="{31EB3F7E-46D2-4030-923F-5B334198CAE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228600" y="0"/>
            <a:ext cx="11961813" cy="6858000"/>
          </a:xfrm>
        </p:spPr>
      </p:pic>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914398" y="365760"/>
            <a:ext cx="6400800" cy="1325563"/>
          </a:xfrm>
        </p:spPr>
        <p:txBody>
          <a:bodyPr/>
          <a:lstStyle/>
          <a:p>
            <a:r>
              <a:rPr lang="en-US" dirty="0"/>
              <a:t>PRODUCT BENEFITS</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idx="1"/>
          </p:nvPr>
        </p:nvSpPr>
        <p:spPr>
          <a:xfrm>
            <a:off x="914401" y="2000292"/>
            <a:ext cx="3162299" cy="3409907"/>
          </a:xfrm>
        </p:spPr>
        <p:txBody>
          <a:bodyPr vert="horz" lIns="91440" tIns="45720" rIns="91440" bIns="45720" rtlCol="0" anchor="t">
            <a:normAutofit/>
          </a:bodyPr>
          <a:lstStyle/>
          <a:p>
            <a:r>
              <a:rPr lang="en-ZA" dirty="0"/>
              <a:t>Simple and efficient to use</a:t>
            </a:r>
          </a:p>
          <a:p>
            <a:endParaRPr lang="en-ZA" dirty="0"/>
          </a:p>
          <a:p>
            <a:r>
              <a:rPr lang="en-ZA" noProof="1"/>
              <a:t>Quick customer service assistance</a:t>
            </a:r>
          </a:p>
          <a:p>
            <a:endParaRPr lang="en-ZA" noProof="1"/>
          </a:p>
          <a:p>
            <a:r>
              <a:rPr lang="en-ZA" noProof="1"/>
              <a:t>Free 90-day investment help for new customers</a:t>
            </a:r>
          </a:p>
          <a:p>
            <a:endParaRPr lang="en-US" dirty="0"/>
          </a:p>
        </p:txBody>
      </p:sp>
      <p:sp>
        <p:nvSpPr>
          <p:cNvPr id="12" name="Footer Placeholder 11">
            <a:extLst>
              <a:ext uri="{FF2B5EF4-FFF2-40B4-BE49-F238E27FC236}">
                <a16:creationId xmlns:a16="http://schemas.microsoft.com/office/drawing/2014/main" id="{9D83DE42-6E97-4DE6-8CAE-71A0C95E8974}"/>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13" name="Slide Number Placeholder 12">
            <a:extLst>
              <a:ext uri="{FF2B5EF4-FFF2-40B4-BE49-F238E27FC236}">
                <a16:creationId xmlns:a16="http://schemas.microsoft.com/office/drawing/2014/main" id="{E00243C5-63A8-41FD-AC5F-B82F3BE2769D}"/>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6</a:t>
            </a:fld>
            <a:endParaRPr lang="en-US" dirty="0"/>
          </a:p>
        </p:txBody>
      </p:sp>
      <p:sp>
        <p:nvSpPr>
          <p:cNvPr id="15" name="Text Placeholder 14">
            <a:extLst>
              <a:ext uri="{FF2B5EF4-FFF2-40B4-BE49-F238E27FC236}">
                <a16:creationId xmlns:a16="http://schemas.microsoft.com/office/drawing/2014/main" id="{3B5BCD2D-8C5B-4AA6-9D92-91CEEB731D00}"/>
              </a:ext>
            </a:extLst>
          </p:cNvPr>
          <p:cNvSpPr>
            <a:spLocks noGrp="1"/>
          </p:cNvSpPr>
          <p:nvPr>
            <p:ph type="body" sz="quarter" idx="14"/>
          </p:nvPr>
        </p:nvSpPr>
        <p:spPr/>
        <p:txBody>
          <a:bodyPr/>
          <a:lstStyle/>
          <a:p>
            <a:r>
              <a:rPr lang="en-US" dirty="0"/>
              <a:t>Benefits</a:t>
            </a:r>
          </a:p>
        </p:txBody>
      </p:sp>
      <p:sp>
        <p:nvSpPr>
          <p:cNvPr id="7" name="Rectangle 6">
            <a:extLst>
              <a:ext uri="{FF2B5EF4-FFF2-40B4-BE49-F238E27FC236}">
                <a16:creationId xmlns:a16="http://schemas.microsoft.com/office/drawing/2014/main" id="{6EA26E79-BB71-489A-B65B-6FB9A7942394}"/>
              </a:ext>
              <a:ext uri="{C183D7F6-B498-43B3-948B-1728B52AA6E4}">
                <adec:decorative xmlns:adec="http://schemas.microsoft.com/office/drawing/2017/decorative" val="1"/>
              </a:ext>
            </a:extLst>
          </p:cNvPr>
          <p:cNvSpPr/>
          <p:nvPr/>
        </p:nvSpPr>
        <p:spPr>
          <a:xfrm>
            <a:off x="0" y="0"/>
            <a:ext cx="2286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9679355"/>
      </p:ext>
    </p:extLst>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photo of person in city looking up at buildings">
            <a:extLst>
              <a:ext uri="{FF2B5EF4-FFF2-40B4-BE49-F238E27FC236}">
                <a16:creationId xmlns:a16="http://schemas.microsoft.com/office/drawing/2014/main" id="{A4CCED48-582B-43C4-94BC-03412703F2B8}"/>
              </a:ext>
            </a:extLst>
          </p:cNvPr>
          <p:cNvPicPr>
            <a:picLocks noGrp="1" noChangeAspect="1"/>
          </p:cNvPicPr>
          <p:nvPr>
            <p:ph type="pic" sz="quarter" idx="13"/>
          </p:nvPr>
        </p:nvPicPr>
        <p:blipFill rotWithShape="1">
          <a:blip r:embed="rId2" cstate="screen">
            <a:extLst>
              <a:ext uri="{BEBA8EAE-BF5A-486C-A8C5-ECC9F3942E4B}">
                <a14:imgProps xmlns:a14="http://schemas.microsoft.com/office/drawing/2010/main">
                  <a14:imgLayer r:embed="rId3">
                    <a14:imgEffect>
                      <a14:brightnessContrast bright="-12000"/>
                    </a14:imgEffect>
                  </a14:imgLayer>
                </a14:imgProps>
              </a:ext>
              <a:ext uri="{28A0092B-C50C-407E-A947-70E740481C1C}">
                <a14:useLocalDpi xmlns:a14="http://schemas.microsoft.com/office/drawing/2010/main"/>
              </a:ext>
            </a:extLst>
          </a:blip>
          <a:srcRect/>
          <a:stretch/>
        </p:blipFill>
        <p:spPr>
          <a:xfrm>
            <a:off x="1588" y="0"/>
            <a:ext cx="12188825" cy="6858000"/>
          </a:xfrm>
        </p:spPr>
      </p:pic>
      <p:sp>
        <p:nvSpPr>
          <p:cNvPr id="2" name="Title 1">
            <a:extLst>
              <a:ext uri="{FF2B5EF4-FFF2-40B4-BE49-F238E27FC236}">
                <a16:creationId xmlns:a16="http://schemas.microsoft.com/office/drawing/2014/main" id="{A29DE7F2-E890-4744-88DD-A75F5E300513}"/>
              </a:ext>
            </a:extLst>
          </p:cNvPr>
          <p:cNvSpPr>
            <a:spLocks noGrp="1"/>
          </p:cNvSpPr>
          <p:nvPr>
            <p:ph type="title"/>
          </p:nvPr>
        </p:nvSpPr>
        <p:spPr>
          <a:xfrm>
            <a:off x="831850" y="5084064"/>
            <a:ext cx="8311896" cy="1049254"/>
          </a:xfrm>
        </p:spPr>
        <p:txBody>
          <a:bodyPr/>
          <a:lstStyle/>
          <a:p>
            <a:r>
              <a:rPr lang="en-US" dirty="0"/>
              <a:t>COMPANY OVERVIEW</a:t>
            </a:r>
          </a:p>
        </p:txBody>
      </p:sp>
      <p:sp>
        <p:nvSpPr>
          <p:cNvPr id="9" name="Rectangle 8">
            <a:extLst>
              <a:ext uri="{FF2B5EF4-FFF2-40B4-BE49-F238E27FC236}">
                <a16:creationId xmlns:a16="http://schemas.microsoft.com/office/drawing/2014/main" id="{23EC6DDB-CC59-401B-8B8D-769C5AB258EB}"/>
              </a:ext>
              <a:ext uri="{C183D7F6-B498-43B3-948B-1728B52AA6E4}">
                <adec:decorative xmlns:adec="http://schemas.microsoft.com/office/drawing/2017/decorative" val="1"/>
              </a:ext>
            </a:extLst>
          </p:cNvPr>
          <p:cNvSpPr/>
          <p:nvPr/>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ooter Placeholder 2">
            <a:extLst>
              <a:ext uri="{FF2B5EF4-FFF2-40B4-BE49-F238E27FC236}">
                <a16:creationId xmlns:a16="http://schemas.microsoft.com/office/drawing/2014/main" id="{A2792EA9-E97F-464E-AB62-62A308BD3D94}"/>
              </a:ext>
            </a:extLst>
          </p:cNvPr>
          <p:cNvSpPr>
            <a:spLocks noGrp="1"/>
          </p:cNvSpPr>
          <p:nvPr>
            <p:ph type="ftr" sz="quarter" idx="11"/>
          </p:nvPr>
        </p:nvSpPr>
        <p:spPr/>
        <p:txBody>
          <a:bodyPr/>
          <a:lstStyle/>
          <a:p>
            <a:r>
              <a:rPr lang="en-US"/>
              <a:t>Pitch deck title</a:t>
            </a:r>
            <a:endParaRPr lang="en-US" dirty="0"/>
          </a:p>
        </p:txBody>
      </p:sp>
      <p:sp>
        <p:nvSpPr>
          <p:cNvPr id="4" name="Slide Number Placeholder 3">
            <a:extLst>
              <a:ext uri="{FF2B5EF4-FFF2-40B4-BE49-F238E27FC236}">
                <a16:creationId xmlns:a16="http://schemas.microsoft.com/office/drawing/2014/main" id="{102BA856-4004-49AF-8F73-AB681F2DB566}"/>
              </a:ext>
            </a:extLst>
          </p:cNvPr>
          <p:cNvSpPr>
            <a:spLocks noGrp="1"/>
          </p:cNvSpPr>
          <p:nvPr>
            <p:ph type="sldNum" sz="quarter" idx="12"/>
          </p:nvPr>
        </p:nvSpPr>
        <p:spPr/>
        <p:txBody>
          <a:bodyPr/>
          <a:lstStyle/>
          <a:p>
            <a:fld id="{B5CEABB6-07DC-46E8-9B57-56EC44A396E5}" type="slidenum">
              <a:rPr lang="en-US" smtClean="0"/>
              <a:t>7</a:t>
            </a:fld>
            <a:endParaRPr lang="en-US" dirty="0"/>
          </a:p>
        </p:txBody>
      </p:sp>
    </p:spTree>
    <p:extLst>
      <p:ext uri="{BB962C8B-B14F-4D97-AF65-F5344CB8AC3E}">
        <p14:creationId xmlns:p14="http://schemas.microsoft.com/office/powerpoint/2010/main" val="346069460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a close up image of coins">
            <a:extLst>
              <a:ext uri="{FF2B5EF4-FFF2-40B4-BE49-F238E27FC236}">
                <a16:creationId xmlns:a16="http://schemas.microsoft.com/office/drawing/2014/main" id="{B91E178C-484E-43C6-93B4-4DF1D164602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1588" y="0"/>
            <a:ext cx="12188825" cy="6858000"/>
          </a:xfrm>
        </p:spPr>
      </p:pic>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838200" y="365125"/>
            <a:ext cx="10515600" cy="1325563"/>
          </a:xfrm>
        </p:spPr>
        <p:txBody>
          <a:bodyPr/>
          <a:lstStyle/>
          <a:p>
            <a:r>
              <a:rPr lang="en-ZA" dirty="0"/>
              <a:t>BUSINESS MODEL</a:t>
            </a:r>
          </a:p>
        </p:txBody>
      </p:sp>
      <p:sp>
        <p:nvSpPr>
          <p:cNvPr id="5" name="Text Placeholder 4">
            <a:extLst>
              <a:ext uri="{FF2B5EF4-FFF2-40B4-BE49-F238E27FC236}">
                <a16:creationId xmlns:a16="http://schemas.microsoft.com/office/drawing/2014/main" id="{06E82690-B145-4D4F-B2D1-0B2A8C50FD71}"/>
              </a:ext>
            </a:extLst>
          </p:cNvPr>
          <p:cNvSpPr>
            <a:spLocks noGrp="1"/>
          </p:cNvSpPr>
          <p:nvPr>
            <p:ph type="body" sz="quarter" idx="33"/>
          </p:nvPr>
        </p:nvSpPr>
        <p:spPr>
          <a:xfrm>
            <a:off x="1444752" y="2487165"/>
            <a:ext cx="2926080" cy="2714379"/>
          </a:xfrm>
        </p:spPr>
        <p:txBody>
          <a:bodyPr/>
          <a:lstStyle/>
          <a:p>
            <a:r>
              <a:rPr lang="en-ZA" dirty="0"/>
              <a:t>RESEARCH</a:t>
            </a:r>
          </a:p>
        </p:txBody>
      </p:sp>
      <p:sp>
        <p:nvSpPr>
          <p:cNvPr id="6" name="Text Placeholder 5">
            <a:extLst>
              <a:ext uri="{FF2B5EF4-FFF2-40B4-BE49-F238E27FC236}">
                <a16:creationId xmlns:a16="http://schemas.microsoft.com/office/drawing/2014/main" id="{7640DF9D-0C9E-4C5D-9635-6B4DE10CCEE5}"/>
              </a:ext>
            </a:extLst>
          </p:cNvPr>
          <p:cNvSpPr>
            <a:spLocks noGrp="1"/>
          </p:cNvSpPr>
          <p:nvPr>
            <p:ph type="body" sz="quarter" idx="34"/>
          </p:nvPr>
        </p:nvSpPr>
        <p:spPr>
          <a:xfrm>
            <a:off x="1673352" y="3374136"/>
            <a:ext cx="2468880" cy="1371600"/>
          </a:xfrm>
        </p:spPr>
        <p:txBody>
          <a:bodyPr vert="horz" lIns="91440" tIns="45720" rIns="91440" bIns="45720" rtlCol="0" anchor="t">
            <a:noAutofit/>
          </a:bodyPr>
          <a:lstStyle/>
          <a:p>
            <a:r>
              <a:rPr lang="en-ZA" noProof="1"/>
              <a:t>We based our research on market trends and stock market historical  performance data</a:t>
            </a:r>
          </a:p>
        </p:txBody>
      </p:sp>
      <p:sp>
        <p:nvSpPr>
          <p:cNvPr id="7" name="Text Placeholder 6">
            <a:extLst>
              <a:ext uri="{FF2B5EF4-FFF2-40B4-BE49-F238E27FC236}">
                <a16:creationId xmlns:a16="http://schemas.microsoft.com/office/drawing/2014/main" id="{40297407-CE4E-4284-879D-AEC395713625}"/>
              </a:ext>
            </a:extLst>
          </p:cNvPr>
          <p:cNvSpPr>
            <a:spLocks noGrp="1"/>
          </p:cNvSpPr>
          <p:nvPr>
            <p:ph type="body" sz="quarter" idx="35"/>
          </p:nvPr>
        </p:nvSpPr>
        <p:spPr>
          <a:xfrm>
            <a:off x="4636008" y="2487165"/>
            <a:ext cx="2926080" cy="2715768"/>
          </a:xfrm>
        </p:spPr>
        <p:txBody>
          <a:bodyPr>
            <a:normAutofit/>
          </a:bodyPr>
          <a:lstStyle/>
          <a:p>
            <a:r>
              <a:rPr lang="en-ZA" dirty="0"/>
              <a:t>ABSTRACT</a:t>
            </a:r>
          </a:p>
        </p:txBody>
      </p:sp>
      <p:sp>
        <p:nvSpPr>
          <p:cNvPr id="8" name="Text Placeholder 7">
            <a:extLst>
              <a:ext uri="{FF2B5EF4-FFF2-40B4-BE49-F238E27FC236}">
                <a16:creationId xmlns:a16="http://schemas.microsoft.com/office/drawing/2014/main" id="{F5C3A7BE-F7FC-4942-A31A-491A8A806103}"/>
              </a:ext>
            </a:extLst>
          </p:cNvPr>
          <p:cNvSpPr>
            <a:spLocks noGrp="1"/>
          </p:cNvSpPr>
          <p:nvPr>
            <p:ph type="body" sz="quarter" idx="36"/>
          </p:nvPr>
        </p:nvSpPr>
        <p:spPr>
          <a:xfrm>
            <a:off x="4873775" y="3374136"/>
            <a:ext cx="2468880" cy="1371600"/>
          </a:xfrm>
        </p:spPr>
        <p:txBody>
          <a:bodyPr vert="horz" lIns="91440" tIns="45720" rIns="91440" bIns="45720" rtlCol="0" anchor="t">
            <a:noAutofit/>
          </a:bodyPr>
          <a:lstStyle/>
          <a:p>
            <a:r>
              <a:rPr lang="en-ZA" noProof="1"/>
              <a:t>We believe people need new investment tools to help businesses grow their funds</a:t>
            </a:r>
          </a:p>
        </p:txBody>
      </p:sp>
      <p:sp>
        <p:nvSpPr>
          <p:cNvPr id="9" name="Text Placeholder 8">
            <a:extLst>
              <a:ext uri="{FF2B5EF4-FFF2-40B4-BE49-F238E27FC236}">
                <a16:creationId xmlns:a16="http://schemas.microsoft.com/office/drawing/2014/main" id="{95CCE699-03D1-4642-B46A-B14EF17DA183}"/>
              </a:ext>
            </a:extLst>
          </p:cNvPr>
          <p:cNvSpPr>
            <a:spLocks noGrp="1"/>
          </p:cNvSpPr>
          <p:nvPr>
            <p:ph type="body" sz="quarter" idx="37"/>
          </p:nvPr>
        </p:nvSpPr>
        <p:spPr>
          <a:xfrm>
            <a:off x="7790688" y="2487165"/>
            <a:ext cx="2926080" cy="2715768"/>
          </a:xfrm>
        </p:spPr>
        <p:txBody>
          <a:bodyPr>
            <a:normAutofit/>
          </a:bodyPr>
          <a:lstStyle/>
          <a:p>
            <a:r>
              <a:rPr lang="en-ZA" dirty="0"/>
              <a:t>DESIGN</a:t>
            </a:r>
          </a:p>
        </p:txBody>
      </p:sp>
      <p:sp>
        <p:nvSpPr>
          <p:cNvPr id="10" name="Text Placeholder 9">
            <a:extLst>
              <a:ext uri="{FF2B5EF4-FFF2-40B4-BE49-F238E27FC236}">
                <a16:creationId xmlns:a16="http://schemas.microsoft.com/office/drawing/2014/main" id="{BC1DF189-6F2F-4C21-88CC-C82D3D0D147B}"/>
              </a:ext>
            </a:extLst>
          </p:cNvPr>
          <p:cNvSpPr>
            <a:spLocks noGrp="1"/>
          </p:cNvSpPr>
          <p:nvPr>
            <p:ph type="body" sz="quarter" idx="38"/>
          </p:nvPr>
        </p:nvSpPr>
        <p:spPr>
          <a:xfrm>
            <a:off x="8019288" y="3374136"/>
            <a:ext cx="2468880" cy="1371600"/>
          </a:xfrm>
        </p:spPr>
        <p:txBody>
          <a:bodyPr vert="horz" lIns="91440" tIns="45720" rIns="91440" bIns="45720" rtlCol="0" anchor="t">
            <a:normAutofit/>
          </a:bodyPr>
          <a:lstStyle/>
          <a:p>
            <a:r>
              <a:rPr lang="en-ZA" noProof="1"/>
              <a:t>Minimalist design and easy    to use </a:t>
            </a:r>
          </a:p>
        </p:txBody>
      </p:sp>
      <p:sp>
        <p:nvSpPr>
          <p:cNvPr id="3" name="Footer Placeholder 2">
            <a:extLst>
              <a:ext uri="{FF2B5EF4-FFF2-40B4-BE49-F238E27FC236}">
                <a16:creationId xmlns:a16="http://schemas.microsoft.com/office/drawing/2014/main" id="{005C44B1-BA82-483C-BD91-F89067442F9E}"/>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4" name="Slide Number Placeholder 3">
            <a:extLst>
              <a:ext uri="{FF2B5EF4-FFF2-40B4-BE49-F238E27FC236}">
                <a16:creationId xmlns:a16="http://schemas.microsoft.com/office/drawing/2014/main" id="{79ED4A67-3A46-4F54-A12A-EAE1B53E6457}"/>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8</a:t>
            </a:fld>
            <a:endParaRPr lang="en-ZA" dirty="0"/>
          </a:p>
        </p:txBody>
      </p:sp>
    </p:spTree>
    <p:extLst>
      <p:ext uri="{BB962C8B-B14F-4D97-AF65-F5344CB8AC3E}">
        <p14:creationId xmlns:p14="http://schemas.microsoft.com/office/powerpoint/2010/main" val="82759767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black and white image of bar graphs">
            <a:extLst>
              <a:ext uri="{FF2B5EF4-FFF2-40B4-BE49-F238E27FC236}">
                <a16:creationId xmlns:a16="http://schemas.microsoft.com/office/drawing/2014/main" id="{328A991A-37FB-44FF-88EA-33E50292CB5C}"/>
              </a:ext>
            </a:extLst>
          </p:cNvPr>
          <p:cNvPicPr>
            <a:picLocks noGrp="1" noChangeAspect="1"/>
          </p:cNvPicPr>
          <p:nvPr>
            <p:ph type="pic" sz="quarter" idx="34"/>
          </p:nvPr>
        </p:nvPicPr>
        <p:blipFill rotWithShape="1">
          <a:blip r:embed="rId2">
            <a:extLst>
              <a:ext uri="{28A0092B-C50C-407E-A947-70E740481C1C}">
                <a14:useLocalDpi xmlns:a14="http://schemas.microsoft.com/office/drawing/2010/main"/>
              </a:ext>
            </a:extLst>
          </a:blip>
          <a:srcRect/>
          <a:stretch/>
        </p:blipFill>
        <p:spPr>
          <a:xfrm>
            <a:off x="1524" y="0"/>
            <a:ext cx="12188952" cy="6858000"/>
          </a:xfrm>
        </p:spPr>
      </p:pic>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838200" y="365125"/>
            <a:ext cx="10515600" cy="1325563"/>
          </a:xfrm>
        </p:spPr>
        <p:txBody>
          <a:bodyPr/>
          <a:lstStyle/>
          <a:p>
            <a:r>
              <a:rPr lang="en-ZA" dirty="0"/>
              <a:t>MARKET OVERVIEW</a:t>
            </a:r>
          </a:p>
        </p:txBody>
      </p:sp>
      <p:sp>
        <p:nvSpPr>
          <p:cNvPr id="18" name="Text Placeholder 17">
            <a:extLst>
              <a:ext uri="{FF2B5EF4-FFF2-40B4-BE49-F238E27FC236}">
                <a16:creationId xmlns:a16="http://schemas.microsoft.com/office/drawing/2014/main" id="{2FF04D30-F224-451C-9FFE-3930E78F7E5C}"/>
              </a:ext>
            </a:extLst>
          </p:cNvPr>
          <p:cNvSpPr>
            <a:spLocks noGrp="1"/>
          </p:cNvSpPr>
          <p:nvPr>
            <p:ph type="body" sz="quarter" idx="39"/>
          </p:nvPr>
        </p:nvSpPr>
        <p:spPr/>
        <p:txBody>
          <a:bodyPr/>
          <a:lstStyle/>
          <a:p>
            <a:endParaRPr lang="en-US" dirty="0"/>
          </a:p>
        </p:txBody>
      </p:sp>
      <p:sp>
        <p:nvSpPr>
          <p:cNvPr id="27" name="Text Placeholder 26">
            <a:extLst>
              <a:ext uri="{FF2B5EF4-FFF2-40B4-BE49-F238E27FC236}">
                <a16:creationId xmlns:a16="http://schemas.microsoft.com/office/drawing/2014/main" id="{3C7B196D-A4EB-4450-8C2E-D4F26C77F843}"/>
              </a:ext>
            </a:extLst>
          </p:cNvPr>
          <p:cNvSpPr>
            <a:spLocks noGrp="1"/>
          </p:cNvSpPr>
          <p:nvPr>
            <p:ph type="body" sz="quarter" idx="30"/>
          </p:nvPr>
        </p:nvSpPr>
        <p:spPr>
          <a:xfrm>
            <a:off x="1767130" y="2752344"/>
            <a:ext cx="2560320" cy="603504"/>
          </a:xfrm>
        </p:spPr>
        <p:txBody>
          <a:bodyPr anchor="ctr">
            <a:normAutofit/>
          </a:bodyPr>
          <a:lstStyle/>
          <a:p>
            <a:r>
              <a:rPr lang="en-ZA" dirty="0"/>
              <a:t>$3B</a:t>
            </a:r>
          </a:p>
        </p:txBody>
      </p:sp>
      <p:sp>
        <p:nvSpPr>
          <p:cNvPr id="28" name="Text Placeholder 27">
            <a:extLst>
              <a:ext uri="{FF2B5EF4-FFF2-40B4-BE49-F238E27FC236}">
                <a16:creationId xmlns:a16="http://schemas.microsoft.com/office/drawing/2014/main" id="{16852965-5187-4677-B878-4167E7B69252}"/>
              </a:ext>
            </a:extLst>
          </p:cNvPr>
          <p:cNvSpPr>
            <a:spLocks noGrp="1"/>
          </p:cNvSpPr>
          <p:nvPr>
            <p:ph type="body" sz="quarter" idx="31"/>
          </p:nvPr>
        </p:nvSpPr>
        <p:spPr>
          <a:xfrm>
            <a:off x="4815840" y="2752344"/>
            <a:ext cx="2560320" cy="603504"/>
          </a:xfrm>
        </p:spPr>
        <p:txBody>
          <a:bodyPr anchor="ctr"/>
          <a:lstStyle/>
          <a:p>
            <a:r>
              <a:rPr lang="en-ZA" dirty="0"/>
              <a:t>$2B</a:t>
            </a:r>
          </a:p>
        </p:txBody>
      </p:sp>
      <p:sp>
        <p:nvSpPr>
          <p:cNvPr id="29" name="Text Placeholder 28">
            <a:extLst>
              <a:ext uri="{FF2B5EF4-FFF2-40B4-BE49-F238E27FC236}">
                <a16:creationId xmlns:a16="http://schemas.microsoft.com/office/drawing/2014/main" id="{A362839C-0A6B-4785-ACD4-42645537AFF4}"/>
              </a:ext>
            </a:extLst>
          </p:cNvPr>
          <p:cNvSpPr>
            <a:spLocks noGrp="1"/>
          </p:cNvSpPr>
          <p:nvPr>
            <p:ph type="body" sz="quarter" idx="33"/>
          </p:nvPr>
        </p:nvSpPr>
        <p:spPr>
          <a:xfrm>
            <a:off x="7867194" y="2752344"/>
            <a:ext cx="2560320" cy="603504"/>
          </a:xfrm>
        </p:spPr>
        <p:txBody>
          <a:bodyPr anchor="ctr"/>
          <a:lstStyle/>
          <a:p>
            <a:r>
              <a:rPr lang="en-ZA" dirty="0"/>
              <a:t>$1B</a:t>
            </a:r>
          </a:p>
        </p:txBody>
      </p:sp>
      <p:sp>
        <p:nvSpPr>
          <p:cNvPr id="3" name="Text Placeholder 2">
            <a:extLst>
              <a:ext uri="{FF2B5EF4-FFF2-40B4-BE49-F238E27FC236}">
                <a16:creationId xmlns:a16="http://schemas.microsoft.com/office/drawing/2014/main" id="{082463A9-91ED-406C-A142-DF9DBB5C018D}"/>
              </a:ext>
            </a:extLst>
          </p:cNvPr>
          <p:cNvSpPr>
            <a:spLocks noGrp="1"/>
          </p:cNvSpPr>
          <p:nvPr>
            <p:ph type="body" sz="quarter" idx="35"/>
          </p:nvPr>
        </p:nvSpPr>
        <p:spPr>
          <a:xfrm>
            <a:off x="1767130" y="3502152"/>
            <a:ext cx="2560320" cy="1371600"/>
          </a:xfrm>
        </p:spPr>
        <p:txBody>
          <a:bodyPr vert="horz" lIns="91440" tIns="45720" rIns="91440" bIns="45720" rtlCol="0" anchor="t">
            <a:normAutofit/>
          </a:bodyPr>
          <a:lstStyle/>
          <a:p>
            <a:r>
              <a:rPr lang="en-ZA" dirty="0"/>
              <a:t>Opportunity to build</a:t>
            </a:r>
          </a:p>
          <a:p>
            <a:r>
              <a:rPr lang="en-ZA" dirty="0"/>
              <a:t>Fully inclusive market</a:t>
            </a:r>
          </a:p>
          <a:p>
            <a:r>
              <a:rPr lang="en-ZA" dirty="0"/>
              <a:t>Total addressable market</a:t>
            </a:r>
          </a:p>
        </p:txBody>
      </p:sp>
      <p:sp>
        <p:nvSpPr>
          <p:cNvPr id="40" name="Text Placeholder 39">
            <a:extLst>
              <a:ext uri="{FF2B5EF4-FFF2-40B4-BE49-F238E27FC236}">
                <a16:creationId xmlns:a16="http://schemas.microsoft.com/office/drawing/2014/main" id="{FDC3A9B5-5598-4CD5-88DB-141F093C2F5C}"/>
              </a:ext>
            </a:extLst>
          </p:cNvPr>
          <p:cNvSpPr>
            <a:spLocks noGrp="1"/>
          </p:cNvSpPr>
          <p:nvPr>
            <p:ph type="body" sz="quarter" idx="36"/>
          </p:nvPr>
        </p:nvSpPr>
        <p:spPr>
          <a:xfrm>
            <a:off x="4815840" y="3502152"/>
            <a:ext cx="2560320" cy="1371600"/>
          </a:xfrm>
        </p:spPr>
        <p:txBody>
          <a:bodyPr/>
          <a:lstStyle/>
          <a:p>
            <a:r>
              <a:rPr lang="en-US" noProof="1"/>
              <a:t>Freedom to invent</a:t>
            </a:r>
            <a:endParaRPr lang="en-US" dirty="0"/>
          </a:p>
          <a:p>
            <a:r>
              <a:rPr lang="en-ZA" noProof="1"/>
              <a:t>Selectively inclusive market</a:t>
            </a:r>
          </a:p>
          <a:p>
            <a:r>
              <a:rPr lang="en-ZA" noProof="1"/>
              <a:t>Serviceable available market</a:t>
            </a:r>
          </a:p>
        </p:txBody>
      </p:sp>
      <p:sp>
        <p:nvSpPr>
          <p:cNvPr id="41" name="Text Placeholder 40">
            <a:extLst>
              <a:ext uri="{FF2B5EF4-FFF2-40B4-BE49-F238E27FC236}">
                <a16:creationId xmlns:a16="http://schemas.microsoft.com/office/drawing/2014/main" id="{624C0B95-53C2-4500-8EAE-8B7F73AAE5B5}"/>
              </a:ext>
            </a:extLst>
          </p:cNvPr>
          <p:cNvSpPr>
            <a:spLocks noGrp="1"/>
          </p:cNvSpPr>
          <p:nvPr>
            <p:ph type="body" sz="quarter" idx="37"/>
          </p:nvPr>
        </p:nvSpPr>
        <p:spPr>
          <a:xfrm>
            <a:off x="7867194" y="3502152"/>
            <a:ext cx="2560320" cy="1371600"/>
          </a:xfrm>
        </p:spPr>
        <p:txBody>
          <a:bodyPr/>
          <a:lstStyle/>
          <a:p>
            <a:r>
              <a:rPr lang="en-ZA" noProof="1"/>
              <a:t>Few competitors</a:t>
            </a:r>
          </a:p>
          <a:p>
            <a:r>
              <a:rPr lang="en-ZA" noProof="1"/>
              <a:t>Specifically targeted market</a:t>
            </a:r>
          </a:p>
          <a:p>
            <a:r>
              <a:rPr lang="en-ZA" noProof="1"/>
              <a:t>Serviceable obtainable market</a:t>
            </a:r>
            <a:endParaRPr lang="en-ZA" dirty="0"/>
          </a:p>
          <a:p>
            <a:endParaRPr lang="en-US" dirty="0"/>
          </a:p>
        </p:txBody>
      </p:sp>
      <p:sp>
        <p:nvSpPr>
          <p:cNvPr id="6" name="Footer Placeholder 5">
            <a:extLst>
              <a:ext uri="{FF2B5EF4-FFF2-40B4-BE49-F238E27FC236}">
                <a16:creationId xmlns:a16="http://schemas.microsoft.com/office/drawing/2014/main" id="{232271CD-BE6E-4BDA-AE95-037EC2B14655}"/>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7" name="Slide Number Placeholder 6">
            <a:extLst>
              <a:ext uri="{FF2B5EF4-FFF2-40B4-BE49-F238E27FC236}">
                <a16:creationId xmlns:a16="http://schemas.microsoft.com/office/drawing/2014/main" id="{D52C7452-8DFB-4E08-B517-7802CB6719F4}"/>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9</a:t>
            </a:fld>
            <a:endParaRPr lang="en-ZA" dirty="0"/>
          </a:p>
        </p:txBody>
      </p:sp>
    </p:spTree>
    <p:extLst>
      <p:ext uri="{BB962C8B-B14F-4D97-AF65-F5344CB8AC3E}">
        <p14:creationId xmlns:p14="http://schemas.microsoft.com/office/powerpoint/2010/main" val="2821816735"/>
      </p:ext>
    </p:extLst>
  </p:cSld>
  <p:clrMapOvr>
    <a:masterClrMapping/>
  </p:clrMapOvr>
</p:sld>
</file>

<file path=ppt/theme/theme11.xml><?xml version="1.0" encoding="utf-8"?>
<a:theme xmlns:a="http://schemas.openxmlformats.org/drawingml/2006/main" name="Office Theme">
  <a:themeElements>
    <a:clrScheme name="Custom 83">
      <a:dk1>
        <a:sysClr val="windowText" lastClr="000000"/>
      </a:dk1>
      <a:lt1>
        <a:sysClr val="window" lastClr="FFFFFF"/>
      </a:lt1>
      <a:dk2>
        <a:srgbClr val="44546A"/>
      </a:dk2>
      <a:lt2>
        <a:srgbClr val="E7E6E6"/>
      </a:lt2>
      <a:accent1>
        <a:srgbClr val="024873"/>
      </a:accent1>
      <a:accent2>
        <a:srgbClr val="03658C"/>
      </a:accent2>
      <a:accent3>
        <a:srgbClr val="0388A6"/>
      </a:accent3>
      <a:accent4>
        <a:srgbClr val="04ADBF"/>
      </a:accent4>
      <a:accent5>
        <a:srgbClr val="5B9BD5"/>
      </a:accent5>
      <a:accent6>
        <a:srgbClr val="04D9D9"/>
      </a:accent6>
      <a:hlink>
        <a:srgbClr val="0563C1"/>
      </a:hlink>
      <a:folHlink>
        <a:srgbClr val="954F72"/>
      </a:folHlink>
    </a:clrScheme>
    <a:fontScheme name="Custom 118">
      <a:majorFont>
        <a:latin typeface="Selawik Semibold"/>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ncial pitch deck_Win32_JB_v2" id="{0A08F99B-73B1-4377-A04A-CCDBBDCD25D8}" vid="{5CED1285-8ECB-4128-A72E-4C5B72C5D497}"/>
    </a:ext>
  </a:extLst>
</a:theme>
</file>

<file path=ppt/theme/theme2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3.xml.rels>&#65279;<?xml version="1.0" encoding="utf-8"?><Relationships xmlns="http://schemas.openxmlformats.org/package/2006/relationships"><Relationship Type="http://schemas.openxmlformats.org/officeDocument/2006/relationships/customXmlProps" Target="/customXml/itemProps13.xml" Id="rId1" /></Relationships>
</file>

<file path=customXml/_rels/item22.xml.rels>&#65279;<?xml version="1.0" encoding="utf-8"?><Relationships xmlns="http://schemas.openxmlformats.org/package/2006/relationships"><Relationship Type="http://schemas.openxmlformats.org/officeDocument/2006/relationships/customXmlProps" Target="/customXml/itemProps22.xml" Id="rId1" /></Relationships>
</file>

<file path=customXml/_rels/item3.xml.rels>&#65279;<?xml version="1.0" encoding="utf-8"?><Relationships xmlns="http://schemas.openxmlformats.org/package/2006/relationships"><Relationship Type="http://schemas.openxmlformats.org/officeDocument/2006/relationships/customXmlProps" Target="/customXml/itemProps31.xml" Id="rId1" /></Relationships>
</file>

<file path=customXml/item1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3.xml><?xml version="1.0" encoding="utf-8"?>
<ds:datastoreItem xmlns:ds="http://schemas.openxmlformats.org/officeDocument/2006/customXml" ds:itemID="{64128202-8B3F-47B2-95DE-323A94AC48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2.xml><?xml version="1.0" encoding="utf-8"?>
<ds:datastoreItem xmlns:ds="http://schemas.openxmlformats.org/officeDocument/2006/customXml" ds:itemID="{32C3E0D1-381F-4FED-835E-9337ECD9B23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1.xml><?xml version="1.0" encoding="utf-8"?>
<ds:datastoreItem xmlns:ds="http://schemas.openxmlformats.org/officeDocument/2006/customXml" ds:itemID="{68C9C157-B2BF-48C0-AA17-2CECF9CDD00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ap:Properties xmlns:vt="http://schemas.openxmlformats.org/officeDocument/2006/docPropsVTypes" xmlns:ap="http://schemas.openxmlformats.org/officeDocument/2006/extended-properties">
  <ap:Template/>
  <ap:TotalTime>0</ap:TotalTime>
  <ap:Words>821</ap:Words>
  <ap:Application>Microsoft Office PowerPoint</ap:Application>
  <ap:PresentationFormat>Widescreen</ap:PresentationFormat>
  <ap:Paragraphs>267</ap:Paragraphs>
  <ap:Slides>19</ap:Slides>
  <ap:Notes>4</ap:Notes>
  <ap:HiddenSlides>0</ap:HiddenSlides>
  <ap:MMClips>0</ap:MMClips>
  <ap:ScaleCrop>false</ap:ScaleCrop>
  <ap:HeadingPairs>
    <vt:vector baseType="variant" size="6">
      <vt:variant>
        <vt:lpstr>Fonts Used</vt:lpstr>
      </vt:variant>
      <vt:variant>
        <vt:i4>5</vt:i4>
      </vt:variant>
      <vt:variant>
        <vt:lpstr>Theme</vt:lpstr>
      </vt:variant>
      <vt:variant>
        <vt:i4>1</vt:i4>
      </vt:variant>
      <vt:variant>
        <vt:lpstr>Slide Titles</vt:lpstr>
      </vt:variant>
      <vt:variant>
        <vt:i4>19</vt:i4>
      </vt:variant>
    </vt:vector>
  </ap:HeadingPairs>
  <ap:TitlesOfParts>
    <vt:vector baseType="lpstr" size="25">
      <vt:lpstr>Arial</vt:lpstr>
      <vt:lpstr>Calibri</vt:lpstr>
      <vt:lpstr>Selawik Semibold</vt:lpstr>
      <vt:lpstr>Source Sans Pro</vt:lpstr>
      <vt:lpstr>Source Sans Pro ExtraLight</vt:lpstr>
      <vt:lpstr>Office Theme</vt:lpstr>
      <vt:lpstr>PITCH DECK</vt:lpstr>
      <vt:lpstr>ABOUT US</vt:lpstr>
      <vt:lpstr>PROBLEM</vt:lpstr>
      <vt:lpstr>SOLUTION</vt:lpstr>
      <vt:lpstr>PRODUCT OVERVIEW</vt:lpstr>
      <vt:lpstr>PRODUCT BENEFITS</vt:lpstr>
      <vt:lpstr>COMPANY OVERVIEW</vt:lpstr>
      <vt:lpstr>BUSINESS MODEL</vt:lpstr>
      <vt:lpstr>MARKET OVERVIEW</vt:lpstr>
      <vt:lpstr>MARKET COMPARISON</vt:lpstr>
      <vt:lpstr>OUR COMPETITION</vt:lpstr>
      <vt:lpstr>GROWTH STRATEGY</vt:lpstr>
      <vt:lpstr>OUR COMPETITION </vt:lpstr>
      <vt:lpstr>TWO-YEAR ACTION PLAN</vt:lpstr>
      <vt:lpstr>FINANCIALS</vt:lpstr>
      <vt:lpstr>MEET THE TEAM</vt:lpstr>
      <vt:lpstr>MEET THE FULL TEAM</vt:lpstr>
      <vt:lpstr>SUMMARY</vt:lpstr>
      <vt:lpstr>Thank You</vt:lpstr>
    </vt:vector>
  </ap:TitlesOfParts>
  <ap:LinksUpToDate>false</ap:LinksUpToDate>
  <ap:SharedDoc>false</ap:SharedDoc>
  <ap:HyperlinksChanged>false</ap:HyperlinksChanged>
  <ap:AppVersion>16.0000</ap:AppVersion>
</ap: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2021-08-11T22:28:10Z</dcterms:created>
  <dcterms:modified xsi:type="dcterms:W3CDTF">2021-09-03T23:51:32Z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